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01146-EC90-4324-A49B-982B98CB42CC}" v="1" dt="2022-09-13T07:35:31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VOS" userId="0a2a6e44-1658-47cf-a371-bf4921fb2962" providerId="ADAL" clId="{68F01146-EC90-4324-A49B-982B98CB42CC}"/>
    <pc:docChg chg="modSld">
      <pc:chgData name="Luc VOS" userId="0a2a6e44-1658-47cf-a371-bf4921fb2962" providerId="ADAL" clId="{68F01146-EC90-4324-A49B-982B98CB42CC}" dt="2022-09-13T07:36:08.855" v="87" actId="14100"/>
      <pc:docMkLst>
        <pc:docMk/>
      </pc:docMkLst>
      <pc:sldChg chg="addSp modSp mod">
        <pc:chgData name="Luc VOS" userId="0a2a6e44-1658-47cf-a371-bf4921fb2962" providerId="ADAL" clId="{68F01146-EC90-4324-A49B-982B98CB42CC}" dt="2022-09-13T07:36:08.855" v="87" actId="14100"/>
        <pc:sldMkLst>
          <pc:docMk/>
          <pc:sldMk cId="2056902703" sldId="260"/>
        </pc:sldMkLst>
        <pc:spChg chg="add mod">
          <ac:chgData name="Luc VOS" userId="0a2a6e44-1658-47cf-a371-bf4921fb2962" providerId="ADAL" clId="{68F01146-EC90-4324-A49B-982B98CB42CC}" dt="2022-09-13T07:36:08.855" v="87" actId="14100"/>
          <ac:spMkLst>
            <pc:docMk/>
            <pc:sldMk cId="2056902703" sldId="260"/>
            <ac:spMk id="4" creationId="{2FE740EE-CC50-E0A7-FD56-63D41D672ED3}"/>
          </ac:spMkLst>
        </pc:spChg>
        <pc:graphicFrameChg chg="mod">
          <ac:chgData name="Luc VOS" userId="0a2a6e44-1658-47cf-a371-bf4921fb2962" providerId="ADAL" clId="{68F01146-EC90-4324-A49B-982B98CB42CC}" dt="2022-09-13T07:35:10.959" v="0" actId="14100"/>
          <ac:graphicFrameMkLst>
            <pc:docMk/>
            <pc:sldMk cId="2056902703" sldId="260"/>
            <ac:graphicFrameMk id="12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9EC2A-2DCB-4E19-A10F-D6DD42491629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360D379-8DE7-4F2C-BF67-4334C2506796}">
      <dgm:prSet phldrT="[Tekst]"/>
      <dgm:spPr/>
      <dgm:t>
        <a:bodyPr/>
        <a:lstStyle/>
        <a:p>
          <a:r>
            <a:rPr lang="nl-NL" dirty="0"/>
            <a:t>Basisschool</a:t>
          </a:r>
        </a:p>
      </dgm:t>
    </dgm:pt>
    <dgm:pt modelId="{0D83CE11-7D4D-4EF7-A4B8-CFFBD1F863A2}" type="parTrans" cxnId="{6F8A2256-DFE0-47A3-BD2F-2C3EF76D7F23}">
      <dgm:prSet/>
      <dgm:spPr/>
      <dgm:t>
        <a:bodyPr/>
        <a:lstStyle/>
        <a:p>
          <a:endParaRPr lang="nl-NL"/>
        </a:p>
      </dgm:t>
    </dgm:pt>
    <dgm:pt modelId="{95F4DC62-C29D-4859-9F84-8A770EB71BA0}" type="sibTrans" cxnId="{6F8A2256-DFE0-47A3-BD2F-2C3EF76D7F23}">
      <dgm:prSet/>
      <dgm:spPr/>
      <dgm:t>
        <a:bodyPr/>
        <a:lstStyle/>
        <a:p>
          <a:endParaRPr lang="nl-NL"/>
        </a:p>
      </dgm:t>
    </dgm:pt>
    <dgm:pt modelId="{E36E3A14-D641-4512-A14D-BC63EBA3BE53}">
      <dgm:prSet phldrT="[Tekst]"/>
      <dgm:spPr/>
      <dgm:t>
        <a:bodyPr/>
        <a:lstStyle/>
        <a:p>
          <a:r>
            <a:rPr lang="nl-NL" dirty="0"/>
            <a:t>Lagere school</a:t>
          </a:r>
        </a:p>
      </dgm:t>
    </dgm:pt>
    <dgm:pt modelId="{9D08A0A7-AE28-465E-BD3B-E296266C0312}" type="parTrans" cxnId="{1C45BAC4-E7B1-4653-9F5F-AE9E7244A606}">
      <dgm:prSet/>
      <dgm:spPr/>
      <dgm:t>
        <a:bodyPr/>
        <a:lstStyle/>
        <a:p>
          <a:endParaRPr lang="nl-NL"/>
        </a:p>
      </dgm:t>
    </dgm:pt>
    <dgm:pt modelId="{05F6FB9A-7F84-4655-8720-1A2E02BE0925}" type="sibTrans" cxnId="{1C45BAC4-E7B1-4653-9F5F-AE9E7244A606}">
      <dgm:prSet/>
      <dgm:spPr/>
      <dgm:t>
        <a:bodyPr/>
        <a:lstStyle/>
        <a:p>
          <a:endParaRPr lang="nl-NL"/>
        </a:p>
      </dgm:t>
    </dgm:pt>
    <dgm:pt modelId="{B276B024-AC75-488C-B988-C5C546031497}">
      <dgm:prSet phldrT="[Tekst]"/>
      <dgm:spPr/>
      <dgm:t>
        <a:bodyPr/>
        <a:lstStyle/>
        <a:p>
          <a:r>
            <a:rPr lang="nl-NL" dirty="0"/>
            <a:t>MOL </a:t>
          </a:r>
        </a:p>
        <a:p>
          <a:r>
            <a:rPr lang="nl-NL" dirty="0"/>
            <a:t>4</a:t>
          </a:r>
          <a:r>
            <a:rPr lang="nl-NL" baseline="30000" dirty="0"/>
            <a:t>e</a:t>
          </a:r>
          <a:r>
            <a:rPr lang="nl-NL" dirty="0"/>
            <a:t>,5</a:t>
          </a:r>
          <a:r>
            <a:rPr lang="nl-NL" baseline="30000" dirty="0"/>
            <a:t>e</a:t>
          </a:r>
          <a:r>
            <a:rPr lang="nl-NL" dirty="0"/>
            <a:t>,6</a:t>
          </a:r>
          <a:r>
            <a:rPr lang="nl-NL" baseline="30000" dirty="0"/>
            <a:t>e</a:t>
          </a:r>
          <a:r>
            <a:rPr lang="nl-NL" dirty="0"/>
            <a:t> </a:t>
          </a:r>
        </a:p>
      </dgm:t>
    </dgm:pt>
    <dgm:pt modelId="{B23D11FB-E906-4493-B15A-B63899C767B4}" type="parTrans" cxnId="{943F96B0-C2FE-47A7-A5DD-1F5293486DE8}">
      <dgm:prSet/>
      <dgm:spPr/>
      <dgm:t>
        <a:bodyPr/>
        <a:lstStyle/>
        <a:p>
          <a:endParaRPr lang="nl-NL"/>
        </a:p>
      </dgm:t>
    </dgm:pt>
    <dgm:pt modelId="{89C00E2E-053E-42D5-8E12-53D4A3E7AC9F}" type="sibTrans" cxnId="{943F96B0-C2FE-47A7-A5DD-1F5293486DE8}">
      <dgm:prSet/>
      <dgm:spPr/>
      <dgm:t>
        <a:bodyPr/>
        <a:lstStyle/>
        <a:p>
          <a:endParaRPr lang="nl-NL"/>
        </a:p>
      </dgm:t>
    </dgm:pt>
    <dgm:pt modelId="{2CE4600A-1A7E-4EB9-AE00-1E375FBFA95A}">
      <dgm:prSet phldrT="[Tekst]"/>
      <dgm:spPr/>
      <dgm:t>
        <a:bodyPr/>
        <a:lstStyle/>
        <a:p>
          <a:r>
            <a:rPr lang="nl-NL" dirty="0"/>
            <a:t>JEF</a:t>
          </a:r>
        </a:p>
        <a:p>
          <a:r>
            <a:rPr lang="nl-NL" dirty="0"/>
            <a:t>1</a:t>
          </a:r>
          <a:r>
            <a:rPr lang="nl-NL" baseline="30000" dirty="0"/>
            <a:t>e</a:t>
          </a:r>
          <a:r>
            <a:rPr lang="nl-NL" dirty="0"/>
            <a:t>, 2</a:t>
          </a:r>
          <a:r>
            <a:rPr lang="nl-NL" baseline="30000" dirty="0"/>
            <a:t>e</a:t>
          </a:r>
          <a:r>
            <a:rPr lang="nl-NL" dirty="0"/>
            <a:t>, 3</a:t>
          </a:r>
          <a:r>
            <a:rPr lang="nl-NL" baseline="30000" dirty="0"/>
            <a:t>e</a:t>
          </a:r>
          <a:r>
            <a:rPr lang="nl-NL" dirty="0"/>
            <a:t> (+kleuters)</a:t>
          </a:r>
        </a:p>
      </dgm:t>
    </dgm:pt>
    <dgm:pt modelId="{30B63CAB-7EC9-4FD2-BC1D-623BA98B0D35}" type="parTrans" cxnId="{D35E2291-96CF-44C0-ABB4-ED857D05ADFE}">
      <dgm:prSet/>
      <dgm:spPr/>
      <dgm:t>
        <a:bodyPr/>
        <a:lstStyle/>
        <a:p>
          <a:endParaRPr lang="nl-NL"/>
        </a:p>
      </dgm:t>
    </dgm:pt>
    <dgm:pt modelId="{B039570F-8E53-44B1-83F1-003F952AB9C6}" type="sibTrans" cxnId="{D35E2291-96CF-44C0-ABB4-ED857D05ADFE}">
      <dgm:prSet/>
      <dgm:spPr/>
      <dgm:t>
        <a:bodyPr/>
        <a:lstStyle/>
        <a:p>
          <a:endParaRPr lang="nl-NL"/>
        </a:p>
      </dgm:t>
    </dgm:pt>
    <dgm:pt modelId="{69984AAA-6AEF-428B-BA36-5C896213E49C}">
      <dgm:prSet phldrT="[Tekst]"/>
      <dgm:spPr/>
      <dgm:t>
        <a:bodyPr/>
        <a:lstStyle/>
        <a:p>
          <a:r>
            <a:rPr lang="nl-NL" dirty="0"/>
            <a:t>Kleuterschool	</a:t>
          </a:r>
        </a:p>
      </dgm:t>
    </dgm:pt>
    <dgm:pt modelId="{01E3A7A0-20A0-48B9-BEBA-96EDD5A1A00A}" type="parTrans" cxnId="{42E074A9-F5C5-41A4-9678-2BE2C7F65E28}">
      <dgm:prSet/>
      <dgm:spPr/>
      <dgm:t>
        <a:bodyPr/>
        <a:lstStyle/>
        <a:p>
          <a:endParaRPr lang="nl-NL"/>
        </a:p>
      </dgm:t>
    </dgm:pt>
    <dgm:pt modelId="{FF3596F7-F396-4E51-8A6F-6E3B1D2B7917}" type="sibTrans" cxnId="{42E074A9-F5C5-41A4-9678-2BE2C7F65E28}">
      <dgm:prSet/>
      <dgm:spPr/>
      <dgm:t>
        <a:bodyPr/>
        <a:lstStyle/>
        <a:p>
          <a:endParaRPr lang="nl-NL"/>
        </a:p>
      </dgm:t>
    </dgm:pt>
    <dgm:pt modelId="{C50AF4AD-4A6F-40BA-B7FA-5725FBFF7972}">
      <dgm:prSet phldrT="[Tekst]"/>
      <dgm:spPr/>
      <dgm:t>
        <a:bodyPr/>
        <a:lstStyle/>
        <a:p>
          <a:r>
            <a:rPr lang="nl-NL" dirty="0"/>
            <a:t>MUS </a:t>
          </a:r>
        </a:p>
      </dgm:t>
    </dgm:pt>
    <dgm:pt modelId="{3D2CDBA8-760D-43A6-BF97-7855E67F9A03}" type="parTrans" cxnId="{F2CF46AE-A790-481D-AFED-CF49AC449C45}">
      <dgm:prSet/>
      <dgm:spPr/>
      <dgm:t>
        <a:bodyPr/>
        <a:lstStyle/>
        <a:p>
          <a:endParaRPr lang="nl-NL"/>
        </a:p>
      </dgm:t>
    </dgm:pt>
    <dgm:pt modelId="{D38F5A3E-BFF7-406C-AD77-818F0CC62636}" type="sibTrans" cxnId="{F2CF46AE-A790-481D-AFED-CF49AC449C45}">
      <dgm:prSet/>
      <dgm:spPr/>
      <dgm:t>
        <a:bodyPr/>
        <a:lstStyle/>
        <a:p>
          <a:endParaRPr lang="nl-NL"/>
        </a:p>
      </dgm:t>
    </dgm:pt>
    <dgm:pt modelId="{CAFDF25E-B2BC-4863-9967-C1C0790B5FC3}">
      <dgm:prSet/>
      <dgm:spPr/>
      <dgm:t>
        <a:bodyPr/>
        <a:lstStyle/>
        <a:p>
          <a:r>
            <a:rPr lang="nl-NL" dirty="0"/>
            <a:t>JEF</a:t>
          </a:r>
        </a:p>
      </dgm:t>
    </dgm:pt>
    <dgm:pt modelId="{B29EBC75-DDAF-4A87-B6A3-749FBE0EE1BC}" type="parTrans" cxnId="{F36C7042-1C3E-46C9-A62D-29E0CA9982A5}">
      <dgm:prSet/>
      <dgm:spPr/>
      <dgm:t>
        <a:bodyPr/>
        <a:lstStyle/>
        <a:p>
          <a:endParaRPr lang="nl-NL"/>
        </a:p>
      </dgm:t>
    </dgm:pt>
    <dgm:pt modelId="{6038C6D3-F7E8-4BEA-BCB3-C9D57D61CBF6}" type="sibTrans" cxnId="{F36C7042-1C3E-46C9-A62D-29E0CA9982A5}">
      <dgm:prSet/>
      <dgm:spPr/>
      <dgm:t>
        <a:bodyPr/>
        <a:lstStyle/>
        <a:p>
          <a:endParaRPr lang="nl-NL"/>
        </a:p>
      </dgm:t>
    </dgm:pt>
    <dgm:pt modelId="{4F3FC8AD-6C81-4701-8EBF-7CEFD8147554}" type="pres">
      <dgm:prSet presAssocID="{DAD9EC2A-2DCB-4E19-A10F-D6DD424916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75D83C-CAE1-4B97-9161-6B4232923ACB}" type="pres">
      <dgm:prSet presAssocID="{E360D379-8DE7-4F2C-BF67-4334C2506796}" presName="root1" presStyleCnt="0"/>
      <dgm:spPr/>
    </dgm:pt>
    <dgm:pt modelId="{8B20A733-369A-4FBD-BD99-D5D2518D4BB3}" type="pres">
      <dgm:prSet presAssocID="{E360D379-8DE7-4F2C-BF67-4334C2506796}" presName="LevelOneTextNode" presStyleLbl="node0" presStyleIdx="0" presStyleCnt="1">
        <dgm:presLayoutVars>
          <dgm:chPref val="3"/>
        </dgm:presLayoutVars>
      </dgm:prSet>
      <dgm:spPr/>
    </dgm:pt>
    <dgm:pt modelId="{9EBF19C8-C68F-4F93-93F2-D11E65A8526F}" type="pres">
      <dgm:prSet presAssocID="{E360D379-8DE7-4F2C-BF67-4334C2506796}" presName="level2hierChild" presStyleCnt="0"/>
      <dgm:spPr/>
    </dgm:pt>
    <dgm:pt modelId="{90DD6AF5-20A6-486D-8C0D-50DCCE031FAF}" type="pres">
      <dgm:prSet presAssocID="{9D08A0A7-AE28-465E-BD3B-E296266C0312}" presName="conn2-1" presStyleLbl="parChTrans1D2" presStyleIdx="0" presStyleCnt="2"/>
      <dgm:spPr/>
    </dgm:pt>
    <dgm:pt modelId="{3CC532FA-1720-4D19-840D-D52EAC9C268B}" type="pres">
      <dgm:prSet presAssocID="{9D08A0A7-AE28-465E-BD3B-E296266C0312}" presName="connTx" presStyleLbl="parChTrans1D2" presStyleIdx="0" presStyleCnt="2"/>
      <dgm:spPr/>
    </dgm:pt>
    <dgm:pt modelId="{DD6E86BF-C6FC-403B-BA96-97191EFA035B}" type="pres">
      <dgm:prSet presAssocID="{E36E3A14-D641-4512-A14D-BC63EBA3BE53}" presName="root2" presStyleCnt="0"/>
      <dgm:spPr/>
    </dgm:pt>
    <dgm:pt modelId="{257496FF-46E0-4C01-A82E-C1929CF2A20B}" type="pres">
      <dgm:prSet presAssocID="{E36E3A14-D641-4512-A14D-BC63EBA3BE53}" presName="LevelTwoTextNode" presStyleLbl="node2" presStyleIdx="0" presStyleCnt="2">
        <dgm:presLayoutVars>
          <dgm:chPref val="3"/>
        </dgm:presLayoutVars>
      </dgm:prSet>
      <dgm:spPr/>
    </dgm:pt>
    <dgm:pt modelId="{10A1A689-DFBA-41E1-A702-87A79A2B86D9}" type="pres">
      <dgm:prSet presAssocID="{E36E3A14-D641-4512-A14D-BC63EBA3BE53}" presName="level3hierChild" presStyleCnt="0"/>
      <dgm:spPr/>
    </dgm:pt>
    <dgm:pt modelId="{CB14138B-1981-4274-9E8B-2E4FDBEA49A3}" type="pres">
      <dgm:prSet presAssocID="{B23D11FB-E906-4493-B15A-B63899C767B4}" presName="conn2-1" presStyleLbl="parChTrans1D3" presStyleIdx="0" presStyleCnt="4"/>
      <dgm:spPr/>
    </dgm:pt>
    <dgm:pt modelId="{77434104-9236-4CCB-973D-2DAE1150B091}" type="pres">
      <dgm:prSet presAssocID="{B23D11FB-E906-4493-B15A-B63899C767B4}" presName="connTx" presStyleLbl="parChTrans1D3" presStyleIdx="0" presStyleCnt="4"/>
      <dgm:spPr/>
    </dgm:pt>
    <dgm:pt modelId="{5539F1DA-E198-4F29-B900-54DC93F768BA}" type="pres">
      <dgm:prSet presAssocID="{B276B024-AC75-488C-B988-C5C546031497}" presName="root2" presStyleCnt="0"/>
      <dgm:spPr/>
    </dgm:pt>
    <dgm:pt modelId="{4E2B703A-0EA6-4E49-A587-75D991584108}" type="pres">
      <dgm:prSet presAssocID="{B276B024-AC75-488C-B988-C5C546031497}" presName="LevelTwoTextNode" presStyleLbl="node3" presStyleIdx="0" presStyleCnt="4">
        <dgm:presLayoutVars>
          <dgm:chPref val="3"/>
        </dgm:presLayoutVars>
      </dgm:prSet>
      <dgm:spPr/>
    </dgm:pt>
    <dgm:pt modelId="{A7A10013-A8C7-42EE-927B-3C40607383ED}" type="pres">
      <dgm:prSet presAssocID="{B276B024-AC75-488C-B988-C5C546031497}" presName="level3hierChild" presStyleCnt="0"/>
      <dgm:spPr/>
    </dgm:pt>
    <dgm:pt modelId="{91C643FA-F5C0-4BDC-AFD3-80F16E559F7F}" type="pres">
      <dgm:prSet presAssocID="{30B63CAB-7EC9-4FD2-BC1D-623BA98B0D35}" presName="conn2-1" presStyleLbl="parChTrans1D3" presStyleIdx="1" presStyleCnt="4"/>
      <dgm:spPr/>
    </dgm:pt>
    <dgm:pt modelId="{3C8FD402-AAAE-4EEE-B2AE-8EEE2BCD274C}" type="pres">
      <dgm:prSet presAssocID="{30B63CAB-7EC9-4FD2-BC1D-623BA98B0D35}" presName="connTx" presStyleLbl="parChTrans1D3" presStyleIdx="1" presStyleCnt="4"/>
      <dgm:spPr/>
    </dgm:pt>
    <dgm:pt modelId="{5095C362-71E0-4C55-8B1F-14694585B0C1}" type="pres">
      <dgm:prSet presAssocID="{2CE4600A-1A7E-4EB9-AE00-1E375FBFA95A}" presName="root2" presStyleCnt="0"/>
      <dgm:spPr/>
    </dgm:pt>
    <dgm:pt modelId="{5488C0BB-A9C1-4822-B31A-1D57EE0E1230}" type="pres">
      <dgm:prSet presAssocID="{2CE4600A-1A7E-4EB9-AE00-1E375FBFA95A}" presName="LevelTwoTextNode" presStyleLbl="node3" presStyleIdx="1" presStyleCnt="4">
        <dgm:presLayoutVars>
          <dgm:chPref val="3"/>
        </dgm:presLayoutVars>
      </dgm:prSet>
      <dgm:spPr/>
    </dgm:pt>
    <dgm:pt modelId="{9C3CFA95-FA69-411E-952C-3054227F22F4}" type="pres">
      <dgm:prSet presAssocID="{2CE4600A-1A7E-4EB9-AE00-1E375FBFA95A}" presName="level3hierChild" presStyleCnt="0"/>
      <dgm:spPr/>
    </dgm:pt>
    <dgm:pt modelId="{E5A213AA-7946-4ACF-9D99-B3EE1D1D931A}" type="pres">
      <dgm:prSet presAssocID="{01E3A7A0-20A0-48B9-BEBA-96EDD5A1A00A}" presName="conn2-1" presStyleLbl="parChTrans1D2" presStyleIdx="1" presStyleCnt="2"/>
      <dgm:spPr/>
    </dgm:pt>
    <dgm:pt modelId="{020C6612-C19A-46FF-BC8F-4890E39FD84F}" type="pres">
      <dgm:prSet presAssocID="{01E3A7A0-20A0-48B9-BEBA-96EDD5A1A00A}" presName="connTx" presStyleLbl="parChTrans1D2" presStyleIdx="1" presStyleCnt="2"/>
      <dgm:spPr/>
    </dgm:pt>
    <dgm:pt modelId="{2463CFAF-F40C-4A89-AB86-11599F38BD05}" type="pres">
      <dgm:prSet presAssocID="{69984AAA-6AEF-428B-BA36-5C896213E49C}" presName="root2" presStyleCnt="0"/>
      <dgm:spPr/>
    </dgm:pt>
    <dgm:pt modelId="{CCFB5764-DB66-4A2F-AA06-38DEBFBAD927}" type="pres">
      <dgm:prSet presAssocID="{69984AAA-6AEF-428B-BA36-5C896213E49C}" presName="LevelTwoTextNode" presStyleLbl="node2" presStyleIdx="1" presStyleCnt="2">
        <dgm:presLayoutVars>
          <dgm:chPref val="3"/>
        </dgm:presLayoutVars>
      </dgm:prSet>
      <dgm:spPr/>
    </dgm:pt>
    <dgm:pt modelId="{3004C31E-08E8-495D-B02A-CD2777B68A08}" type="pres">
      <dgm:prSet presAssocID="{69984AAA-6AEF-428B-BA36-5C896213E49C}" presName="level3hierChild" presStyleCnt="0"/>
      <dgm:spPr/>
    </dgm:pt>
    <dgm:pt modelId="{E6DAD602-CDF3-4BBE-A307-7199678194C4}" type="pres">
      <dgm:prSet presAssocID="{3D2CDBA8-760D-43A6-BF97-7855E67F9A03}" presName="conn2-1" presStyleLbl="parChTrans1D3" presStyleIdx="2" presStyleCnt="4"/>
      <dgm:spPr/>
    </dgm:pt>
    <dgm:pt modelId="{D89A2533-600A-4EE8-9CD2-099910A1E385}" type="pres">
      <dgm:prSet presAssocID="{3D2CDBA8-760D-43A6-BF97-7855E67F9A03}" presName="connTx" presStyleLbl="parChTrans1D3" presStyleIdx="2" presStyleCnt="4"/>
      <dgm:spPr/>
    </dgm:pt>
    <dgm:pt modelId="{4A0A1C9E-5A20-487B-BE2B-89EFA9B3D692}" type="pres">
      <dgm:prSet presAssocID="{C50AF4AD-4A6F-40BA-B7FA-5725FBFF7972}" presName="root2" presStyleCnt="0"/>
      <dgm:spPr/>
    </dgm:pt>
    <dgm:pt modelId="{6E64DD68-6E1D-4B7B-88C9-8CDB2E1C2861}" type="pres">
      <dgm:prSet presAssocID="{C50AF4AD-4A6F-40BA-B7FA-5725FBFF7972}" presName="LevelTwoTextNode" presStyleLbl="node3" presStyleIdx="2" presStyleCnt="4">
        <dgm:presLayoutVars>
          <dgm:chPref val="3"/>
        </dgm:presLayoutVars>
      </dgm:prSet>
      <dgm:spPr/>
    </dgm:pt>
    <dgm:pt modelId="{B8EC6FC2-8240-4EDD-B2BE-B9ED2283F595}" type="pres">
      <dgm:prSet presAssocID="{C50AF4AD-4A6F-40BA-B7FA-5725FBFF7972}" presName="level3hierChild" presStyleCnt="0"/>
      <dgm:spPr/>
    </dgm:pt>
    <dgm:pt modelId="{963F3478-AE04-40D7-B4B6-B841DB86A6C7}" type="pres">
      <dgm:prSet presAssocID="{B29EBC75-DDAF-4A87-B6A3-749FBE0EE1BC}" presName="conn2-1" presStyleLbl="parChTrans1D3" presStyleIdx="3" presStyleCnt="4"/>
      <dgm:spPr/>
    </dgm:pt>
    <dgm:pt modelId="{2EABBE92-A121-4AD0-BF0F-CE8A48D02033}" type="pres">
      <dgm:prSet presAssocID="{B29EBC75-DDAF-4A87-B6A3-749FBE0EE1BC}" presName="connTx" presStyleLbl="parChTrans1D3" presStyleIdx="3" presStyleCnt="4"/>
      <dgm:spPr/>
    </dgm:pt>
    <dgm:pt modelId="{70EFD23F-D8CC-4BCF-AAB7-F894C9EC37D1}" type="pres">
      <dgm:prSet presAssocID="{CAFDF25E-B2BC-4863-9967-C1C0790B5FC3}" presName="root2" presStyleCnt="0"/>
      <dgm:spPr/>
    </dgm:pt>
    <dgm:pt modelId="{DD2F23F2-4021-4196-A3A9-D55437DB82BC}" type="pres">
      <dgm:prSet presAssocID="{CAFDF25E-B2BC-4863-9967-C1C0790B5FC3}" presName="LevelTwoTextNode" presStyleLbl="node3" presStyleIdx="3" presStyleCnt="4">
        <dgm:presLayoutVars>
          <dgm:chPref val="3"/>
        </dgm:presLayoutVars>
      </dgm:prSet>
      <dgm:spPr/>
    </dgm:pt>
    <dgm:pt modelId="{D6D13ECC-C7DF-473A-AD90-C997F73F0283}" type="pres">
      <dgm:prSet presAssocID="{CAFDF25E-B2BC-4863-9967-C1C0790B5FC3}" presName="level3hierChild" presStyleCnt="0"/>
      <dgm:spPr/>
    </dgm:pt>
  </dgm:ptLst>
  <dgm:cxnLst>
    <dgm:cxn modelId="{7B545206-3FB7-4CE8-BC4F-189758075BBF}" type="presOf" srcId="{2CE4600A-1A7E-4EB9-AE00-1E375FBFA95A}" destId="{5488C0BB-A9C1-4822-B31A-1D57EE0E1230}" srcOrd="0" destOrd="0" presId="urn:microsoft.com/office/officeart/2005/8/layout/hierarchy2"/>
    <dgm:cxn modelId="{3248E40B-CCAA-46AD-B40E-8661D68F238A}" type="presOf" srcId="{E360D379-8DE7-4F2C-BF67-4334C2506796}" destId="{8B20A733-369A-4FBD-BD99-D5D2518D4BB3}" srcOrd="0" destOrd="0" presId="urn:microsoft.com/office/officeart/2005/8/layout/hierarchy2"/>
    <dgm:cxn modelId="{8C58271F-54F3-498B-8663-1CA1B57C7FEA}" type="presOf" srcId="{E36E3A14-D641-4512-A14D-BC63EBA3BE53}" destId="{257496FF-46E0-4C01-A82E-C1929CF2A20B}" srcOrd="0" destOrd="0" presId="urn:microsoft.com/office/officeart/2005/8/layout/hierarchy2"/>
    <dgm:cxn modelId="{23D3BB20-43D8-429F-8119-F5E21B33EF95}" type="presOf" srcId="{B29EBC75-DDAF-4A87-B6A3-749FBE0EE1BC}" destId="{2EABBE92-A121-4AD0-BF0F-CE8A48D02033}" srcOrd="1" destOrd="0" presId="urn:microsoft.com/office/officeart/2005/8/layout/hierarchy2"/>
    <dgm:cxn modelId="{53EE9922-4068-4CF9-A1EF-2DCC3186BDF3}" type="presOf" srcId="{B23D11FB-E906-4493-B15A-B63899C767B4}" destId="{77434104-9236-4CCB-973D-2DAE1150B091}" srcOrd="1" destOrd="0" presId="urn:microsoft.com/office/officeart/2005/8/layout/hierarchy2"/>
    <dgm:cxn modelId="{520DC825-96AD-41FF-ACBF-F09C3532DE14}" type="presOf" srcId="{9D08A0A7-AE28-465E-BD3B-E296266C0312}" destId="{90DD6AF5-20A6-486D-8C0D-50DCCE031FAF}" srcOrd="0" destOrd="0" presId="urn:microsoft.com/office/officeart/2005/8/layout/hierarchy2"/>
    <dgm:cxn modelId="{576EC02A-C175-4439-ADB0-E28E380A5776}" type="presOf" srcId="{30B63CAB-7EC9-4FD2-BC1D-623BA98B0D35}" destId="{3C8FD402-AAAE-4EEE-B2AE-8EEE2BCD274C}" srcOrd="1" destOrd="0" presId="urn:microsoft.com/office/officeart/2005/8/layout/hierarchy2"/>
    <dgm:cxn modelId="{F93CEF2F-BB63-45F7-B7F4-404B635FE9C5}" type="presOf" srcId="{B29EBC75-DDAF-4A87-B6A3-749FBE0EE1BC}" destId="{963F3478-AE04-40D7-B4B6-B841DB86A6C7}" srcOrd="0" destOrd="0" presId="urn:microsoft.com/office/officeart/2005/8/layout/hierarchy2"/>
    <dgm:cxn modelId="{F36C7042-1C3E-46C9-A62D-29E0CA9982A5}" srcId="{69984AAA-6AEF-428B-BA36-5C896213E49C}" destId="{CAFDF25E-B2BC-4863-9967-C1C0790B5FC3}" srcOrd="1" destOrd="0" parTransId="{B29EBC75-DDAF-4A87-B6A3-749FBE0EE1BC}" sibTransId="{6038C6D3-F7E8-4BEA-BCB3-C9D57D61CBF6}"/>
    <dgm:cxn modelId="{56553E43-1285-498A-9C10-0EDEC742164A}" type="presOf" srcId="{30B63CAB-7EC9-4FD2-BC1D-623BA98B0D35}" destId="{91C643FA-F5C0-4BDC-AFD3-80F16E559F7F}" srcOrd="0" destOrd="0" presId="urn:microsoft.com/office/officeart/2005/8/layout/hierarchy2"/>
    <dgm:cxn modelId="{8AE1D468-9974-490F-8387-41C2A04ABC5B}" type="presOf" srcId="{3D2CDBA8-760D-43A6-BF97-7855E67F9A03}" destId="{E6DAD602-CDF3-4BBE-A307-7199678194C4}" srcOrd="0" destOrd="0" presId="urn:microsoft.com/office/officeart/2005/8/layout/hierarchy2"/>
    <dgm:cxn modelId="{840E374A-2494-4E67-9A5D-9A41CA40267F}" type="presOf" srcId="{C50AF4AD-4A6F-40BA-B7FA-5725FBFF7972}" destId="{6E64DD68-6E1D-4B7B-88C9-8CDB2E1C2861}" srcOrd="0" destOrd="0" presId="urn:microsoft.com/office/officeart/2005/8/layout/hierarchy2"/>
    <dgm:cxn modelId="{D77AC46A-ECD6-4E51-8D82-5C91B23A1C85}" type="presOf" srcId="{01E3A7A0-20A0-48B9-BEBA-96EDD5A1A00A}" destId="{020C6612-C19A-46FF-BC8F-4890E39FD84F}" srcOrd="1" destOrd="0" presId="urn:microsoft.com/office/officeart/2005/8/layout/hierarchy2"/>
    <dgm:cxn modelId="{782CE64D-6672-43C1-925C-3C837302B738}" type="presOf" srcId="{69984AAA-6AEF-428B-BA36-5C896213E49C}" destId="{CCFB5764-DB66-4A2F-AA06-38DEBFBAD927}" srcOrd="0" destOrd="0" presId="urn:microsoft.com/office/officeart/2005/8/layout/hierarchy2"/>
    <dgm:cxn modelId="{E625B771-B86E-4404-8130-2197C5C39681}" type="presOf" srcId="{3D2CDBA8-760D-43A6-BF97-7855E67F9A03}" destId="{D89A2533-600A-4EE8-9CD2-099910A1E385}" srcOrd="1" destOrd="0" presId="urn:microsoft.com/office/officeart/2005/8/layout/hierarchy2"/>
    <dgm:cxn modelId="{6F8A2256-DFE0-47A3-BD2F-2C3EF76D7F23}" srcId="{DAD9EC2A-2DCB-4E19-A10F-D6DD42491629}" destId="{E360D379-8DE7-4F2C-BF67-4334C2506796}" srcOrd="0" destOrd="0" parTransId="{0D83CE11-7D4D-4EF7-A4B8-CFFBD1F863A2}" sibTransId="{95F4DC62-C29D-4859-9F84-8A770EB71BA0}"/>
    <dgm:cxn modelId="{4CED9759-4730-4BB3-88CA-8AAD798291F1}" type="presOf" srcId="{01E3A7A0-20A0-48B9-BEBA-96EDD5A1A00A}" destId="{E5A213AA-7946-4ACF-9D99-B3EE1D1D931A}" srcOrd="0" destOrd="0" presId="urn:microsoft.com/office/officeart/2005/8/layout/hierarchy2"/>
    <dgm:cxn modelId="{689CC159-1320-4AAF-934A-26D21E8FBCDA}" type="presOf" srcId="{CAFDF25E-B2BC-4863-9967-C1C0790B5FC3}" destId="{DD2F23F2-4021-4196-A3A9-D55437DB82BC}" srcOrd="0" destOrd="0" presId="urn:microsoft.com/office/officeart/2005/8/layout/hierarchy2"/>
    <dgm:cxn modelId="{4339277B-6313-412A-B1D0-CA198DCF3156}" type="presOf" srcId="{B23D11FB-E906-4493-B15A-B63899C767B4}" destId="{CB14138B-1981-4274-9E8B-2E4FDBEA49A3}" srcOrd="0" destOrd="0" presId="urn:microsoft.com/office/officeart/2005/8/layout/hierarchy2"/>
    <dgm:cxn modelId="{D35E2291-96CF-44C0-ABB4-ED857D05ADFE}" srcId="{E36E3A14-D641-4512-A14D-BC63EBA3BE53}" destId="{2CE4600A-1A7E-4EB9-AE00-1E375FBFA95A}" srcOrd="1" destOrd="0" parTransId="{30B63CAB-7EC9-4FD2-BC1D-623BA98B0D35}" sibTransId="{B039570F-8E53-44B1-83F1-003F952AB9C6}"/>
    <dgm:cxn modelId="{2B7AE7A1-7A62-4F0F-8878-5AA4BC2A42C6}" type="presOf" srcId="{DAD9EC2A-2DCB-4E19-A10F-D6DD42491629}" destId="{4F3FC8AD-6C81-4701-8EBF-7CEFD8147554}" srcOrd="0" destOrd="0" presId="urn:microsoft.com/office/officeart/2005/8/layout/hierarchy2"/>
    <dgm:cxn modelId="{42E074A9-F5C5-41A4-9678-2BE2C7F65E28}" srcId="{E360D379-8DE7-4F2C-BF67-4334C2506796}" destId="{69984AAA-6AEF-428B-BA36-5C896213E49C}" srcOrd="1" destOrd="0" parTransId="{01E3A7A0-20A0-48B9-BEBA-96EDD5A1A00A}" sibTransId="{FF3596F7-F396-4E51-8A6F-6E3B1D2B7917}"/>
    <dgm:cxn modelId="{F2CF46AE-A790-481D-AFED-CF49AC449C45}" srcId="{69984AAA-6AEF-428B-BA36-5C896213E49C}" destId="{C50AF4AD-4A6F-40BA-B7FA-5725FBFF7972}" srcOrd="0" destOrd="0" parTransId="{3D2CDBA8-760D-43A6-BF97-7855E67F9A03}" sibTransId="{D38F5A3E-BFF7-406C-AD77-818F0CC62636}"/>
    <dgm:cxn modelId="{943F96B0-C2FE-47A7-A5DD-1F5293486DE8}" srcId="{E36E3A14-D641-4512-A14D-BC63EBA3BE53}" destId="{B276B024-AC75-488C-B988-C5C546031497}" srcOrd="0" destOrd="0" parTransId="{B23D11FB-E906-4493-B15A-B63899C767B4}" sibTransId="{89C00E2E-053E-42D5-8E12-53D4A3E7AC9F}"/>
    <dgm:cxn modelId="{6F8493BE-02FE-4C05-9FC0-CE4F56C4940A}" type="presOf" srcId="{9D08A0A7-AE28-465E-BD3B-E296266C0312}" destId="{3CC532FA-1720-4D19-840D-D52EAC9C268B}" srcOrd="1" destOrd="0" presId="urn:microsoft.com/office/officeart/2005/8/layout/hierarchy2"/>
    <dgm:cxn modelId="{1C45BAC4-E7B1-4653-9F5F-AE9E7244A606}" srcId="{E360D379-8DE7-4F2C-BF67-4334C2506796}" destId="{E36E3A14-D641-4512-A14D-BC63EBA3BE53}" srcOrd="0" destOrd="0" parTransId="{9D08A0A7-AE28-465E-BD3B-E296266C0312}" sibTransId="{05F6FB9A-7F84-4655-8720-1A2E02BE0925}"/>
    <dgm:cxn modelId="{317B20D1-8EFB-4F52-941F-46CA8672121E}" type="presOf" srcId="{B276B024-AC75-488C-B988-C5C546031497}" destId="{4E2B703A-0EA6-4E49-A587-75D991584108}" srcOrd="0" destOrd="0" presId="urn:microsoft.com/office/officeart/2005/8/layout/hierarchy2"/>
    <dgm:cxn modelId="{D653E4D7-5177-44E4-8C1F-43DF8BAD2109}" type="presParOf" srcId="{4F3FC8AD-6C81-4701-8EBF-7CEFD8147554}" destId="{C475D83C-CAE1-4B97-9161-6B4232923ACB}" srcOrd="0" destOrd="0" presId="urn:microsoft.com/office/officeart/2005/8/layout/hierarchy2"/>
    <dgm:cxn modelId="{A0AF1B59-6011-4686-B750-19EE34690106}" type="presParOf" srcId="{C475D83C-CAE1-4B97-9161-6B4232923ACB}" destId="{8B20A733-369A-4FBD-BD99-D5D2518D4BB3}" srcOrd="0" destOrd="0" presId="urn:microsoft.com/office/officeart/2005/8/layout/hierarchy2"/>
    <dgm:cxn modelId="{F4B98A1D-6A78-4212-A013-9579EE315CD9}" type="presParOf" srcId="{C475D83C-CAE1-4B97-9161-6B4232923ACB}" destId="{9EBF19C8-C68F-4F93-93F2-D11E65A8526F}" srcOrd="1" destOrd="0" presId="urn:microsoft.com/office/officeart/2005/8/layout/hierarchy2"/>
    <dgm:cxn modelId="{15E3CA52-3CB2-4B92-B419-4B026B3A70EF}" type="presParOf" srcId="{9EBF19C8-C68F-4F93-93F2-D11E65A8526F}" destId="{90DD6AF5-20A6-486D-8C0D-50DCCE031FAF}" srcOrd="0" destOrd="0" presId="urn:microsoft.com/office/officeart/2005/8/layout/hierarchy2"/>
    <dgm:cxn modelId="{55A43B1F-5CFE-4748-B854-B0A45E1B1AA6}" type="presParOf" srcId="{90DD6AF5-20A6-486D-8C0D-50DCCE031FAF}" destId="{3CC532FA-1720-4D19-840D-D52EAC9C268B}" srcOrd="0" destOrd="0" presId="urn:microsoft.com/office/officeart/2005/8/layout/hierarchy2"/>
    <dgm:cxn modelId="{DB2FA035-46BF-4722-BDFC-AA38317DAEE9}" type="presParOf" srcId="{9EBF19C8-C68F-4F93-93F2-D11E65A8526F}" destId="{DD6E86BF-C6FC-403B-BA96-97191EFA035B}" srcOrd="1" destOrd="0" presId="urn:microsoft.com/office/officeart/2005/8/layout/hierarchy2"/>
    <dgm:cxn modelId="{F238C389-7CE7-47BC-A885-3A4F1E23DAE8}" type="presParOf" srcId="{DD6E86BF-C6FC-403B-BA96-97191EFA035B}" destId="{257496FF-46E0-4C01-A82E-C1929CF2A20B}" srcOrd="0" destOrd="0" presId="urn:microsoft.com/office/officeart/2005/8/layout/hierarchy2"/>
    <dgm:cxn modelId="{F3C8E3AD-5E03-42EB-A858-AA646E63DB90}" type="presParOf" srcId="{DD6E86BF-C6FC-403B-BA96-97191EFA035B}" destId="{10A1A689-DFBA-41E1-A702-87A79A2B86D9}" srcOrd="1" destOrd="0" presId="urn:microsoft.com/office/officeart/2005/8/layout/hierarchy2"/>
    <dgm:cxn modelId="{57E1BBA1-EA9C-4DD8-92A1-93D73447B569}" type="presParOf" srcId="{10A1A689-DFBA-41E1-A702-87A79A2B86D9}" destId="{CB14138B-1981-4274-9E8B-2E4FDBEA49A3}" srcOrd="0" destOrd="0" presId="urn:microsoft.com/office/officeart/2005/8/layout/hierarchy2"/>
    <dgm:cxn modelId="{B9E77FF9-2C39-4122-8EC4-11B914472059}" type="presParOf" srcId="{CB14138B-1981-4274-9E8B-2E4FDBEA49A3}" destId="{77434104-9236-4CCB-973D-2DAE1150B091}" srcOrd="0" destOrd="0" presId="urn:microsoft.com/office/officeart/2005/8/layout/hierarchy2"/>
    <dgm:cxn modelId="{2188E429-4D9B-497D-9F62-F85B08AA2065}" type="presParOf" srcId="{10A1A689-DFBA-41E1-A702-87A79A2B86D9}" destId="{5539F1DA-E198-4F29-B900-54DC93F768BA}" srcOrd="1" destOrd="0" presId="urn:microsoft.com/office/officeart/2005/8/layout/hierarchy2"/>
    <dgm:cxn modelId="{7B546177-34C8-4A94-BD5F-16DAF9D2E402}" type="presParOf" srcId="{5539F1DA-E198-4F29-B900-54DC93F768BA}" destId="{4E2B703A-0EA6-4E49-A587-75D991584108}" srcOrd="0" destOrd="0" presId="urn:microsoft.com/office/officeart/2005/8/layout/hierarchy2"/>
    <dgm:cxn modelId="{72F2A472-9DAB-4AE4-8EC0-63F4EFC4AF91}" type="presParOf" srcId="{5539F1DA-E198-4F29-B900-54DC93F768BA}" destId="{A7A10013-A8C7-42EE-927B-3C40607383ED}" srcOrd="1" destOrd="0" presId="urn:microsoft.com/office/officeart/2005/8/layout/hierarchy2"/>
    <dgm:cxn modelId="{3D0C7E0A-9EFE-4F1A-B499-71E129BD6BD0}" type="presParOf" srcId="{10A1A689-DFBA-41E1-A702-87A79A2B86D9}" destId="{91C643FA-F5C0-4BDC-AFD3-80F16E559F7F}" srcOrd="2" destOrd="0" presId="urn:microsoft.com/office/officeart/2005/8/layout/hierarchy2"/>
    <dgm:cxn modelId="{811D9E6E-1FBD-4901-8F40-09F5DEA00EE9}" type="presParOf" srcId="{91C643FA-F5C0-4BDC-AFD3-80F16E559F7F}" destId="{3C8FD402-AAAE-4EEE-B2AE-8EEE2BCD274C}" srcOrd="0" destOrd="0" presId="urn:microsoft.com/office/officeart/2005/8/layout/hierarchy2"/>
    <dgm:cxn modelId="{12A1FC39-FBE1-4664-B740-70AA30C010D6}" type="presParOf" srcId="{10A1A689-DFBA-41E1-A702-87A79A2B86D9}" destId="{5095C362-71E0-4C55-8B1F-14694585B0C1}" srcOrd="3" destOrd="0" presId="urn:microsoft.com/office/officeart/2005/8/layout/hierarchy2"/>
    <dgm:cxn modelId="{403D9C5B-398B-4DDD-BF40-C7FFEFC23448}" type="presParOf" srcId="{5095C362-71E0-4C55-8B1F-14694585B0C1}" destId="{5488C0BB-A9C1-4822-B31A-1D57EE0E1230}" srcOrd="0" destOrd="0" presId="urn:microsoft.com/office/officeart/2005/8/layout/hierarchy2"/>
    <dgm:cxn modelId="{0530947A-4B1D-46A8-89A7-021AA35E893A}" type="presParOf" srcId="{5095C362-71E0-4C55-8B1F-14694585B0C1}" destId="{9C3CFA95-FA69-411E-952C-3054227F22F4}" srcOrd="1" destOrd="0" presId="urn:microsoft.com/office/officeart/2005/8/layout/hierarchy2"/>
    <dgm:cxn modelId="{D938649E-A640-4DC3-9503-0FBFC0F7186A}" type="presParOf" srcId="{9EBF19C8-C68F-4F93-93F2-D11E65A8526F}" destId="{E5A213AA-7946-4ACF-9D99-B3EE1D1D931A}" srcOrd="2" destOrd="0" presId="urn:microsoft.com/office/officeart/2005/8/layout/hierarchy2"/>
    <dgm:cxn modelId="{F619709F-43C9-44E3-BB9C-7C3F9491E8CA}" type="presParOf" srcId="{E5A213AA-7946-4ACF-9D99-B3EE1D1D931A}" destId="{020C6612-C19A-46FF-BC8F-4890E39FD84F}" srcOrd="0" destOrd="0" presId="urn:microsoft.com/office/officeart/2005/8/layout/hierarchy2"/>
    <dgm:cxn modelId="{5963DA1E-9100-4D8B-8F34-673B02DB35D9}" type="presParOf" srcId="{9EBF19C8-C68F-4F93-93F2-D11E65A8526F}" destId="{2463CFAF-F40C-4A89-AB86-11599F38BD05}" srcOrd="3" destOrd="0" presId="urn:microsoft.com/office/officeart/2005/8/layout/hierarchy2"/>
    <dgm:cxn modelId="{41E42007-CAB4-4A84-AB09-95BCC64DD351}" type="presParOf" srcId="{2463CFAF-F40C-4A89-AB86-11599F38BD05}" destId="{CCFB5764-DB66-4A2F-AA06-38DEBFBAD927}" srcOrd="0" destOrd="0" presId="urn:microsoft.com/office/officeart/2005/8/layout/hierarchy2"/>
    <dgm:cxn modelId="{ABB67E56-98C1-4475-B6C4-3937BF496906}" type="presParOf" srcId="{2463CFAF-F40C-4A89-AB86-11599F38BD05}" destId="{3004C31E-08E8-495D-B02A-CD2777B68A08}" srcOrd="1" destOrd="0" presId="urn:microsoft.com/office/officeart/2005/8/layout/hierarchy2"/>
    <dgm:cxn modelId="{86BDB3AA-B598-433F-A31B-414727FFBD34}" type="presParOf" srcId="{3004C31E-08E8-495D-B02A-CD2777B68A08}" destId="{E6DAD602-CDF3-4BBE-A307-7199678194C4}" srcOrd="0" destOrd="0" presId="urn:microsoft.com/office/officeart/2005/8/layout/hierarchy2"/>
    <dgm:cxn modelId="{FD51BB71-523B-4F45-8019-65852F60E563}" type="presParOf" srcId="{E6DAD602-CDF3-4BBE-A307-7199678194C4}" destId="{D89A2533-600A-4EE8-9CD2-099910A1E385}" srcOrd="0" destOrd="0" presId="urn:microsoft.com/office/officeart/2005/8/layout/hierarchy2"/>
    <dgm:cxn modelId="{764B1637-D894-4657-B9E2-A154CEA44D8D}" type="presParOf" srcId="{3004C31E-08E8-495D-B02A-CD2777B68A08}" destId="{4A0A1C9E-5A20-487B-BE2B-89EFA9B3D692}" srcOrd="1" destOrd="0" presId="urn:microsoft.com/office/officeart/2005/8/layout/hierarchy2"/>
    <dgm:cxn modelId="{9574FA4F-98CA-4BA1-8A3F-C535BFEBB423}" type="presParOf" srcId="{4A0A1C9E-5A20-487B-BE2B-89EFA9B3D692}" destId="{6E64DD68-6E1D-4B7B-88C9-8CDB2E1C2861}" srcOrd="0" destOrd="0" presId="urn:microsoft.com/office/officeart/2005/8/layout/hierarchy2"/>
    <dgm:cxn modelId="{F867C373-DB61-43B6-9EEC-4D2CD10CB9F0}" type="presParOf" srcId="{4A0A1C9E-5A20-487B-BE2B-89EFA9B3D692}" destId="{B8EC6FC2-8240-4EDD-B2BE-B9ED2283F595}" srcOrd="1" destOrd="0" presId="urn:microsoft.com/office/officeart/2005/8/layout/hierarchy2"/>
    <dgm:cxn modelId="{8692B557-0B06-418D-8B49-A17696B1DF39}" type="presParOf" srcId="{3004C31E-08E8-495D-B02A-CD2777B68A08}" destId="{963F3478-AE04-40D7-B4B6-B841DB86A6C7}" srcOrd="2" destOrd="0" presId="urn:microsoft.com/office/officeart/2005/8/layout/hierarchy2"/>
    <dgm:cxn modelId="{83B78F69-D757-4FAB-ACB2-872D3B312415}" type="presParOf" srcId="{963F3478-AE04-40D7-B4B6-B841DB86A6C7}" destId="{2EABBE92-A121-4AD0-BF0F-CE8A48D02033}" srcOrd="0" destOrd="0" presId="urn:microsoft.com/office/officeart/2005/8/layout/hierarchy2"/>
    <dgm:cxn modelId="{267D26CA-A3BE-4399-B2EA-53FC0D8631BD}" type="presParOf" srcId="{3004C31E-08E8-495D-B02A-CD2777B68A08}" destId="{70EFD23F-D8CC-4BCF-AAB7-F894C9EC37D1}" srcOrd="3" destOrd="0" presId="urn:microsoft.com/office/officeart/2005/8/layout/hierarchy2"/>
    <dgm:cxn modelId="{86C42349-CC1B-4A29-8BE0-F3D6F96F15B4}" type="presParOf" srcId="{70EFD23F-D8CC-4BCF-AAB7-F894C9EC37D1}" destId="{DD2F23F2-4021-4196-A3A9-D55437DB82BC}" srcOrd="0" destOrd="0" presId="urn:microsoft.com/office/officeart/2005/8/layout/hierarchy2"/>
    <dgm:cxn modelId="{392D5B4C-DF36-4797-ACE7-9E42C9464B99}" type="presParOf" srcId="{70EFD23F-D8CC-4BCF-AAB7-F894C9EC37D1}" destId="{D6D13ECC-C7DF-473A-AD90-C997F73F02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9EC2A-2DCB-4E19-A10F-D6DD42491629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360D379-8DE7-4F2C-BF67-4334C2506796}">
      <dgm:prSet phldrT="[Tekst]"/>
      <dgm:spPr/>
      <dgm:t>
        <a:bodyPr/>
        <a:lstStyle/>
        <a:p>
          <a:r>
            <a:rPr lang="nl-NL" dirty="0"/>
            <a:t>Basisschool</a:t>
          </a:r>
        </a:p>
      </dgm:t>
    </dgm:pt>
    <dgm:pt modelId="{0D83CE11-7D4D-4EF7-A4B8-CFFBD1F863A2}" type="parTrans" cxnId="{6F8A2256-DFE0-47A3-BD2F-2C3EF76D7F23}">
      <dgm:prSet/>
      <dgm:spPr/>
      <dgm:t>
        <a:bodyPr/>
        <a:lstStyle/>
        <a:p>
          <a:endParaRPr lang="nl-NL"/>
        </a:p>
      </dgm:t>
    </dgm:pt>
    <dgm:pt modelId="{95F4DC62-C29D-4859-9F84-8A770EB71BA0}" type="sibTrans" cxnId="{6F8A2256-DFE0-47A3-BD2F-2C3EF76D7F23}">
      <dgm:prSet/>
      <dgm:spPr/>
      <dgm:t>
        <a:bodyPr/>
        <a:lstStyle/>
        <a:p>
          <a:endParaRPr lang="nl-NL"/>
        </a:p>
      </dgm:t>
    </dgm:pt>
    <dgm:pt modelId="{E36E3A14-D641-4512-A14D-BC63EBA3BE53}">
      <dgm:prSet phldrT="[Tekst]"/>
      <dgm:spPr/>
      <dgm:t>
        <a:bodyPr/>
        <a:lstStyle/>
        <a:p>
          <a:r>
            <a:rPr lang="nl-NL" dirty="0"/>
            <a:t>Lagere school</a:t>
          </a:r>
        </a:p>
      </dgm:t>
    </dgm:pt>
    <dgm:pt modelId="{9D08A0A7-AE28-465E-BD3B-E296266C0312}" type="parTrans" cxnId="{1C45BAC4-E7B1-4653-9F5F-AE9E7244A606}">
      <dgm:prSet/>
      <dgm:spPr/>
      <dgm:t>
        <a:bodyPr/>
        <a:lstStyle/>
        <a:p>
          <a:endParaRPr lang="nl-NL"/>
        </a:p>
      </dgm:t>
    </dgm:pt>
    <dgm:pt modelId="{05F6FB9A-7F84-4655-8720-1A2E02BE0925}" type="sibTrans" cxnId="{1C45BAC4-E7B1-4653-9F5F-AE9E7244A606}">
      <dgm:prSet/>
      <dgm:spPr/>
      <dgm:t>
        <a:bodyPr/>
        <a:lstStyle/>
        <a:p>
          <a:endParaRPr lang="nl-NL"/>
        </a:p>
      </dgm:t>
    </dgm:pt>
    <dgm:pt modelId="{B276B024-AC75-488C-B988-C5C546031497}">
      <dgm:prSet phldrT="[Tekst]"/>
      <dgm:spPr/>
      <dgm:t>
        <a:bodyPr/>
        <a:lstStyle/>
        <a:p>
          <a:r>
            <a:rPr lang="nl-NL" dirty="0"/>
            <a:t>MOL </a:t>
          </a:r>
        </a:p>
        <a:p>
          <a:r>
            <a:rPr lang="nl-NL" dirty="0"/>
            <a:t>1</a:t>
          </a:r>
          <a:r>
            <a:rPr lang="nl-NL" baseline="30000" dirty="0"/>
            <a:t>e</a:t>
          </a:r>
          <a:r>
            <a:rPr lang="nl-NL" dirty="0"/>
            <a:t> ,2</a:t>
          </a:r>
          <a:r>
            <a:rPr lang="nl-NL" baseline="30000" dirty="0"/>
            <a:t>e</a:t>
          </a:r>
          <a:r>
            <a:rPr lang="nl-NL" dirty="0"/>
            <a:t> ,3</a:t>
          </a:r>
          <a:r>
            <a:rPr lang="nl-NL" baseline="30000" dirty="0"/>
            <a:t>e</a:t>
          </a:r>
          <a:r>
            <a:rPr lang="nl-NL" dirty="0"/>
            <a:t> ,4</a:t>
          </a:r>
          <a:r>
            <a:rPr lang="nl-NL" baseline="30000" dirty="0"/>
            <a:t>e</a:t>
          </a:r>
          <a:r>
            <a:rPr lang="nl-NL" dirty="0"/>
            <a:t> , 5</a:t>
          </a:r>
          <a:r>
            <a:rPr lang="nl-NL" baseline="30000" dirty="0"/>
            <a:t>e</a:t>
          </a:r>
          <a:r>
            <a:rPr lang="nl-NL" dirty="0"/>
            <a:t> ,6</a:t>
          </a:r>
          <a:r>
            <a:rPr lang="nl-NL" baseline="30000" dirty="0"/>
            <a:t>e</a:t>
          </a:r>
          <a:r>
            <a:rPr lang="nl-NL" dirty="0"/>
            <a:t>   </a:t>
          </a:r>
        </a:p>
      </dgm:t>
    </dgm:pt>
    <dgm:pt modelId="{B23D11FB-E906-4493-B15A-B63899C767B4}" type="parTrans" cxnId="{943F96B0-C2FE-47A7-A5DD-1F5293486DE8}">
      <dgm:prSet/>
      <dgm:spPr/>
      <dgm:t>
        <a:bodyPr/>
        <a:lstStyle/>
        <a:p>
          <a:endParaRPr lang="nl-NL"/>
        </a:p>
      </dgm:t>
    </dgm:pt>
    <dgm:pt modelId="{89C00E2E-053E-42D5-8E12-53D4A3E7AC9F}" type="sibTrans" cxnId="{943F96B0-C2FE-47A7-A5DD-1F5293486DE8}">
      <dgm:prSet/>
      <dgm:spPr/>
      <dgm:t>
        <a:bodyPr/>
        <a:lstStyle/>
        <a:p>
          <a:endParaRPr lang="nl-NL"/>
        </a:p>
      </dgm:t>
    </dgm:pt>
    <dgm:pt modelId="{69984AAA-6AEF-428B-BA36-5C896213E49C}">
      <dgm:prSet phldrT="[Tekst]"/>
      <dgm:spPr/>
      <dgm:t>
        <a:bodyPr/>
        <a:lstStyle/>
        <a:p>
          <a:r>
            <a:rPr lang="nl-NL" dirty="0"/>
            <a:t>Kleuterschool	</a:t>
          </a:r>
        </a:p>
      </dgm:t>
    </dgm:pt>
    <dgm:pt modelId="{01E3A7A0-20A0-48B9-BEBA-96EDD5A1A00A}" type="parTrans" cxnId="{42E074A9-F5C5-41A4-9678-2BE2C7F65E28}">
      <dgm:prSet/>
      <dgm:spPr/>
      <dgm:t>
        <a:bodyPr/>
        <a:lstStyle/>
        <a:p>
          <a:endParaRPr lang="nl-NL"/>
        </a:p>
      </dgm:t>
    </dgm:pt>
    <dgm:pt modelId="{FF3596F7-F396-4E51-8A6F-6E3B1D2B7917}" type="sibTrans" cxnId="{42E074A9-F5C5-41A4-9678-2BE2C7F65E28}">
      <dgm:prSet/>
      <dgm:spPr/>
      <dgm:t>
        <a:bodyPr/>
        <a:lstStyle/>
        <a:p>
          <a:endParaRPr lang="nl-NL"/>
        </a:p>
      </dgm:t>
    </dgm:pt>
    <dgm:pt modelId="{CAFDF25E-B2BC-4863-9967-C1C0790B5FC3}">
      <dgm:prSet/>
      <dgm:spPr/>
      <dgm:t>
        <a:bodyPr/>
        <a:lstStyle/>
        <a:p>
          <a:r>
            <a:rPr lang="nl-NL" dirty="0"/>
            <a:t>JEF</a:t>
          </a:r>
        </a:p>
      </dgm:t>
    </dgm:pt>
    <dgm:pt modelId="{B29EBC75-DDAF-4A87-B6A3-749FBE0EE1BC}" type="parTrans" cxnId="{F36C7042-1C3E-46C9-A62D-29E0CA9982A5}">
      <dgm:prSet/>
      <dgm:spPr/>
      <dgm:t>
        <a:bodyPr/>
        <a:lstStyle/>
        <a:p>
          <a:endParaRPr lang="nl-NL"/>
        </a:p>
      </dgm:t>
    </dgm:pt>
    <dgm:pt modelId="{6038C6D3-F7E8-4BEA-BCB3-C9D57D61CBF6}" type="sibTrans" cxnId="{F36C7042-1C3E-46C9-A62D-29E0CA9982A5}">
      <dgm:prSet/>
      <dgm:spPr/>
      <dgm:t>
        <a:bodyPr/>
        <a:lstStyle/>
        <a:p>
          <a:endParaRPr lang="nl-NL"/>
        </a:p>
      </dgm:t>
    </dgm:pt>
    <dgm:pt modelId="{4F3FC8AD-6C81-4701-8EBF-7CEFD8147554}" type="pres">
      <dgm:prSet presAssocID="{DAD9EC2A-2DCB-4E19-A10F-D6DD424916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75D83C-CAE1-4B97-9161-6B4232923ACB}" type="pres">
      <dgm:prSet presAssocID="{E360D379-8DE7-4F2C-BF67-4334C2506796}" presName="root1" presStyleCnt="0"/>
      <dgm:spPr/>
    </dgm:pt>
    <dgm:pt modelId="{8B20A733-369A-4FBD-BD99-D5D2518D4BB3}" type="pres">
      <dgm:prSet presAssocID="{E360D379-8DE7-4F2C-BF67-4334C2506796}" presName="LevelOneTextNode" presStyleLbl="node0" presStyleIdx="0" presStyleCnt="1">
        <dgm:presLayoutVars>
          <dgm:chPref val="3"/>
        </dgm:presLayoutVars>
      </dgm:prSet>
      <dgm:spPr/>
    </dgm:pt>
    <dgm:pt modelId="{9EBF19C8-C68F-4F93-93F2-D11E65A8526F}" type="pres">
      <dgm:prSet presAssocID="{E360D379-8DE7-4F2C-BF67-4334C2506796}" presName="level2hierChild" presStyleCnt="0"/>
      <dgm:spPr/>
    </dgm:pt>
    <dgm:pt modelId="{90DD6AF5-20A6-486D-8C0D-50DCCE031FAF}" type="pres">
      <dgm:prSet presAssocID="{9D08A0A7-AE28-465E-BD3B-E296266C0312}" presName="conn2-1" presStyleLbl="parChTrans1D2" presStyleIdx="0" presStyleCnt="2"/>
      <dgm:spPr/>
    </dgm:pt>
    <dgm:pt modelId="{3CC532FA-1720-4D19-840D-D52EAC9C268B}" type="pres">
      <dgm:prSet presAssocID="{9D08A0A7-AE28-465E-BD3B-E296266C0312}" presName="connTx" presStyleLbl="parChTrans1D2" presStyleIdx="0" presStyleCnt="2"/>
      <dgm:spPr/>
    </dgm:pt>
    <dgm:pt modelId="{DD6E86BF-C6FC-403B-BA96-97191EFA035B}" type="pres">
      <dgm:prSet presAssocID="{E36E3A14-D641-4512-A14D-BC63EBA3BE53}" presName="root2" presStyleCnt="0"/>
      <dgm:spPr/>
    </dgm:pt>
    <dgm:pt modelId="{257496FF-46E0-4C01-A82E-C1929CF2A20B}" type="pres">
      <dgm:prSet presAssocID="{E36E3A14-D641-4512-A14D-BC63EBA3BE53}" presName="LevelTwoTextNode" presStyleLbl="node2" presStyleIdx="0" presStyleCnt="2">
        <dgm:presLayoutVars>
          <dgm:chPref val="3"/>
        </dgm:presLayoutVars>
      </dgm:prSet>
      <dgm:spPr/>
    </dgm:pt>
    <dgm:pt modelId="{10A1A689-DFBA-41E1-A702-87A79A2B86D9}" type="pres">
      <dgm:prSet presAssocID="{E36E3A14-D641-4512-A14D-BC63EBA3BE53}" presName="level3hierChild" presStyleCnt="0"/>
      <dgm:spPr/>
    </dgm:pt>
    <dgm:pt modelId="{CB14138B-1981-4274-9E8B-2E4FDBEA49A3}" type="pres">
      <dgm:prSet presAssocID="{B23D11FB-E906-4493-B15A-B63899C767B4}" presName="conn2-1" presStyleLbl="parChTrans1D3" presStyleIdx="0" presStyleCnt="2"/>
      <dgm:spPr/>
    </dgm:pt>
    <dgm:pt modelId="{77434104-9236-4CCB-973D-2DAE1150B091}" type="pres">
      <dgm:prSet presAssocID="{B23D11FB-E906-4493-B15A-B63899C767B4}" presName="connTx" presStyleLbl="parChTrans1D3" presStyleIdx="0" presStyleCnt="2"/>
      <dgm:spPr/>
    </dgm:pt>
    <dgm:pt modelId="{5539F1DA-E198-4F29-B900-54DC93F768BA}" type="pres">
      <dgm:prSet presAssocID="{B276B024-AC75-488C-B988-C5C546031497}" presName="root2" presStyleCnt="0"/>
      <dgm:spPr/>
    </dgm:pt>
    <dgm:pt modelId="{4E2B703A-0EA6-4E49-A587-75D991584108}" type="pres">
      <dgm:prSet presAssocID="{B276B024-AC75-488C-B988-C5C546031497}" presName="LevelTwoTextNode" presStyleLbl="node3" presStyleIdx="0" presStyleCnt="2">
        <dgm:presLayoutVars>
          <dgm:chPref val="3"/>
        </dgm:presLayoutVars>
      </dgm:prSet>
      <dgm:spPr/>
    </dgm:pt>
    <dgm:pt modelId="{A7A10013-A8C7-42EE-927B-3C40607383ED}" type="pres">
      <dgm:prSet presAssocID="{B276B024-AC75-488C-B988-C5C546031497}" presName="level3hierChild" presStyleCnt="0"/>
      <dgm:spPr/>
    </dgm:pt>
    <dgm:pt modelId="{E5A213AA-7946-4ACF-9D99-B3EE1D1D931A}" type="pres">
      <dgm:prSet presAssocID="{01E3A7A0-20A0-48B9-BEBA-96EDD5A1A00A}" presName="conn2-1" presStyleLbl="parChTrans1D2" presStyleIdx="1" presStyleCnt="2"/>
      <dgm:spPr/>
    </dgm:pt>
    <dgm:pt modelId="{020C6612-C19A-46FF-BC8F-4890E39FD84F}" type="pres">
      <dgm:prSet presAssocID="{01E3A7A0-20A0-48B9-BEBA-96EDD5A1A00A}" presName="connTx" presStyleLbl="parChTrans1D2" presStyleIdx="1" presStyleCnt="2"/>
      <dgm:spPr/>
    </dgm:pt>
    <dgm:pt modelId="{2463CFAF-F40C-4A89-AB86-11599F38BD05}" type="pres">
      <dgm:prSet presAssocID="{69984AAA-6AEF-428B-BA36-5C896213E49C}" presName="root2" presStyleCnt="0"/>
      <dgm:spPr/>
    </dgm:pt>
    <dgm:pt modelId="{CCFB5764-DB66-4A2F-AA06-38DEBFBAD927}" type="pres">
      <dgm:prSet presAssocID="{69984AAA-6AEF-428B-BA36-5C896213E49C}" presName="LevelTwoTextNode" presStyleLbl="node2" presStyleIdx="1" presStyleCnt="2">
        <dgm:presLayoutVars>
          <dgm:chPref val="3"/>
        </dgm:presLayoutVars>
      </dgm:prSet>
      <dgm:spPr/>
    </dgm:pt>
    <dgm:pt modelId="{3004C31E-08E8-495D-B02A-CD2777B68A08}" type="pres">
      <dgm:prSet presAssocID="{69984AAA-6AEF-428B-BA36-5C896213E49C}" presName="level3hierChild" presStyleCnt="0"/>
      <dgm:spPr/>
    </dgm:pt>
    <dgm:pt modelId="{963F3478-AE04-40D7-B4B6-B841DB86A6C7}" type="pres">
      <dgm:prSet presAssocID="{B29EBC75-DDAF-4A87-B6A3-749FBE0EE1BC}" presName="conn2-1" presStyleLbl="parChTrans1D3" presStyleIdx="1" presStyleCnt="2"/>
      <dgm:spPr/>
    </dgm:pt>
    <dgm:pt modelId="{2EABBE92-A121-4AD0-BF0F-CE8A48D02033}" type="pres">
      <dgm:prSet presAssocID="{B29EBC75-DDAF-4A87-B6A3-749FBE0EE1BC}" presName="connTx" presStyleLbl="parChTrans1D3" presStyleIdx="1" presStyleCnt="2"/>
      <dgm:spPr/>
    </dgm:pt>
    <dgm:pt modelId="{70EFD23F-D8CC-4BCF-AAB7-F894C9EC37D1}" type="pres">
      <dgm:prSet presAssocID="{CAFDF25E-B2BC-4863-9967-C1C0790B5FC3}" presName="root2" presStyleCnt="0"/>
      <dgm:spPr/>
    </dgm:pt>
    <dgm:pt modelId="{DD2F23F2-4021-4196-A3A9-D55437DB82BC}" type="pres">
      <dgm:prSet presAssocID="{CAFDF25E-B2BC-4863-9967-C1C0790B5FC3}" presName="LevelTwoTextNode" presStyleLbl="node3" presStyleIdx="1" presStyleCnt="2">
        <dgm:presLayoutVars>
          <dgm:chPref val="3"/>
        </dgm:presLayoutVars>
      </dgm:prSet>
      <dgm:spPr/>
    </dgm:pt>
    <dgm:pt modelId="{D6D13ECC-C7DF-473A-AD90-C997F73F0283}" type="pres">
      <dgm:prSet presAssocID="{CAFDF25E-B2BC-4863-9967-C1C0790B5FC3}" presName="level3hierChild" presStyleCnt="0"/>
      <dgm:spPr/>
    </dgm:pt>
  </dgm:ptLst>
  <dgm:cxnLst>
    <dgm:cxn modelId="{3248E40B-CCAA-46AD-B40E-8661D68F238A}" type="presOf" srcId="{E360D379-8DE7-4F2C-BF67-4334C2506796}" destId="{8B20A733-369A-4FBD-BD99-D5D2518D4BB3}" srcOrd="0" destOrd="0" presId="urn:microsoft.com/office/officeart/2005/8/layout/hierarchy2"/>
    <dgm:cxn modelId="{8C58271F-54F3-498B-8663-1CA1B57C7FEA}" type="presOf" srcId="{E36E3A14-D641-4512-A14D-BC63EBA3BE53}" destId="{257496FF-46E0-4C01-A82E-C1929CF2A20B}" srcOrd="0" destOrd="0" presId="urn:microsoft.com/office/officeart/2005/8/layout/hierarchy2"/>
    <dgm:cxn modelId="{23D3BB20-43D8-429F-8119-F5E21B33EF95}" type="presOf" srcId="{B29EBC75-DDAF-4A87-B6A3-749FBE0EE1BC}" destId="{2EABBE92-A121-4AD0-BF0F-CE8A48D02033}" srcOrd="1" destOrd="0" presId="urn:microsoft.com/office/officeart/2005/8/layout/hierarchy2"/>
    <dgm:cxn modelId="{53EE9922-4068-4CF9-A1EF-2DCC3186BDF3}" type="presOf" srcId="{B23D11FB-E906-4493-B15A-B63899C767B4}" destId="{77434104-9236-4CCB-973D-2DAE1150B091}" srcOrd="1" destOrd="0" presId="urn:microsoft.com/office/officeart/2005/8/layout/hierarchy2"/>
    <dgm:cxn modelId="{520DC825-96AD-41FF-ACBF-F09C3532DE14}" type="presOf" srcId="{9D08A0A7-AE28-465E-BD3B-E296266C0312}" destId="{90DD6AF5-20A6-486D-8C0D-50DCCE031FAF}" srcOrd="0" destOrd="0" presId="urn:microsoft.com/office/officeart/2005/8/layout/hierarchy2"/>
    <dgm:cxn modelId="{F93CEF2F-BB63-45F7-B7F4-404B635FE9C5}" type="presOf" srcId="{B29EBC75-DDAF-4A87-B6A3-749FBE0EE1BC}" destId="{963F3478-AE04-40D7-B4B6-B841DB86A6C7}" srcOrd="0" destOrd="0" presId="urn:microsoft.com/office/officeart/2005/8/layout/hierarchy2"/>
    <dgm:cxn modelId="{F36C7042-1C3E-46C9-A62D-29E0CA9982A5}" srcId="{69984AAA-6AEF-428B-BA36-5C896213E49C}" destId="{CAFDF25E-B2BC-4863-9967-C1C0790B5FC3}" srcOrd="0" destOrd="0" parTransId="{B29EBC75-DDAF-4A87-B6A3-749FBE0EE1BC}" sibTransId="{6038C6D3-F7E8-4BEA-BCB3-C9D57D61CBF6}"/>
    <dgm:cxn modelId="{D77AC46A-ECD6-4E51-8D82-5C91B23A1C85}" type="presOf" srcId="{01E3A7A0-20A0-48B9-BEBA-96EDD5A1A00A}" destId="{020C6612-C19A-46FF-BC8F-4890E39FD84F}" srcOrd="1" destOrd="0" presId="urn:microsoft.com/office/officeart/2005/8/layout/hierarchy2"/>
    <dgm:cxn modelId="{782CE64D-6672-43C1-925C-3C837302B738}" type="presOf" srcId="{69984AAA-6AEF-428B-BA36-5C896213E49C}" destId="{CCFB5764-DB66-4A2F-AA06-38DEBFBAD927}" srcOrd="0" destOrd="0" presId="urn:microsoft.com/office/officeart/2005/8/layout/hierarchy2"/>
    <dgm:cxn modelId="{6F8A2256-DFE0-47A3-BD2F-2C3EF76D7F23}" srcId="{DAD9EC2A-2DCB-4E19-A10F-D6DD42491629}" destId="{E360D379-8DE7-4F2C-BF67-4334C2506796}" srcOrd="0" destOrd="0" parTransId="{0D83CE11-7D4D-4EF7-A4B8-CFFBD1F863A2}" sibTransId="{95F4DC62-C29D-4859-9F84-8A770EB71BA0}"/>
    <dgm:cxn modelId="{4CED9759-4730-4BB3-88CA-8AAD798291F1}" type="presOf" srcId="{01E3A7A0-20A0-48B9-BEBA-96EDD5A1A00A}" destId="{E5A213AA-7946-4ACF-9D99-B3EE1D1D931A}" srcOrd="0" destOrd="0" presId="urn:microsoft.com/office/officeart/2005/8/layout/hierarchy2"/>
    <dgm:cxn modelId="{689CC159-1320-4AAF-934A-26D21E8FBCDA}" type="presOf" srcId="{CAFDF25E-B2BC-4863-9967-C1C0790B5FC3}" destId="{DD2F23F2-4021-4196-A3A9-D55437DB82BC}" srcOrd="0" destOrd="0" presId="urn:microsoft.com/office/officeart/2005/8/layout/hierarchy2"/>
    <dgm:cxn modelId="{4339277B-6313-412A-B1D0-CA198DCF3156}" type="presOf" srcId="{B23D11FB-E906-4493-B15A-B63899C767B4}" destId="{CB14138B-1981-4274-9E8B-2E4FDBEA49A3}" srcOrd="0" destOrd="0" presId="urn:microsoft.com/office/officeart/2005/8/layout/hierarchy2"/>
    <dgm:cxn modelId="{2B7AE7A1-7A62-4F0F-8878-5AA4BC2A42C6}" type="presOf" srcId="{DAD9EC2A-2DCB-4E19-A10F-D6DD42491629}" destId="{4F3FC8AD-6C81-4701-8EBF-7CEFD8147554}" srcOrd="0" destOrd="0" presId="urn:microsoft.com/office/officeart/2005/8/layout/hierarchy2"/>
    <dgm:cxn modelId="{42E074A9-F5C5-41A4-9678-2BE2C7F65E28}" srcId="{E360D379-8DE7-4F2C-BF67-4334C2506796}" destId="{69984AAA-6AEF-428B-BA36-5C896213E49C}" srcOrd="1" destOrd="0" parTransId="{01E3A7A0-20A0-48B9-BEBA-96EDD5A1A00A}" sibTransId="{FF3596F7-F396-4E51-8A6F-6E3B1D2B7917}"/>
    <dgm:cxn modelId="{943F96B0-C2FE-47A7-A5DD-1F5293486DE8}" srcId="{E36E3A14-D641-4512-A14D-BC63EBA3BE53}" destId="{B276B024-AC75-488C-B988-C5C546031497}" srcOrd="0" destOrd="0" parTransId="{B23D11FB-E906-4493-B15A-B63899C767B4}" sibTransId="{89C00E2E-053E-42D5-8E12-53D4A3E7AC9F}"/>
    <dgm:cxn modelId="{6F8493BE-02FE-4C05-9FC0-CE4F56C4940A}" type="presOf" srcId="{9D08A0A7-AE28-465E-BD3B-E296266C0312}" destId="{3CC532FA-1720-4D19-840D-D52EAC9C268B}" srcOrd="1" destOrd="0" presId="urn:microsoft.com/office/officeart/2005/8/layout/hierarchy2"/>
    <dgm:cxn modelId="{1C45BAC4-E7B1-4653-9F5F-AE9E7244A606}" srcId="{E360D379-8DE7-4F2C-BF67-4334C2506796}" destId="{E36E3A14-D641-4512-A14D-BC63EBA3BE53}" srcOrd="0" destOrd="0" parTransId="{9D08A0A7-AE28-465E-BD3B-E296266C0312}" sibTransId="{05F6FB9A-7F84-4655-8720-1A2E02BE0925}"/>
    <dgm:cxn modelId="{317B20D1-8EFB-4F52-941F-46CA8672121E}" type="presOf" srcId="{B276B024-AC75-488C-B988-C5C546031497}" destId="{4E2B703A-0EA6-4E49-A587-75D991584108}" srcOrd="0" destOrd="0" presId="urn:microsoft.com/office/officeart/2005/8/layout/hierarchy2"/>
    <dgm:cxn modelId="{D653E4D7-5177-44E4-8C1F-43DF8BAD2109}" type="presParOf" srcId="{4F3FC8AD-6C81-4701-8EBF-7CEFD8147554}" destId="{C475D83C-CAE1-4B97-9161-6B4232923ACB}" srcOrd="0" destOrd="0" presId="urn:microsoft.com/office/officeart/2005/8/layout/hierarchy2"/>
    <dgm:cxn modelId="{A0AF1B59-6011-4686-B750-19EE34690106}" type="presParOf" srcId="{C475D83C-CAE1-4B97-9161-6B4232923ACB}" destId="{8B20A733-369A-4FBD-BD99-D5D2518D4BB3}" srcOrd="0" destOrd="0" presId="urn:microsoft.com/office/officeart/2005/8/layout/hierarchy2"/>
    <dgm:cxn modelId="{F4B98A1D-6A78-4212-A013-9579EE315CD9}" type="presParOf" srcId="{C475D83C-CAE1-4B97-9161-6B4232923ACB}" destId="{9EBF19C8-C68F-4F93-93F2-D11E65A8526F}" srcOrd="1" destOrd="0" presId="urn:microsoft.com/office/officeart/2005/8/layout/hierarchy2"/>
    <dgm:cxn modelId="{15E3CA52-3CB2-4B92-B419-4B026B3A70EF}" type="presParOf" srcId="{9EBF19C8-C68F-4F93-93F2-D11E65A8526F}" destId="{90DD6AF5-20A6-486D-8C0D-50DCCE031FAF}" srcOrd="0" destOrd="0" presId="urn:microsoft.com/office/officeart/2005/8/layout/hierarchy2"/>
    <dgm:cxn modelId="{55A43B1F-5CFE-4748-B854-B0A45E1B1AA6}" type="presParOf" srcId="{90DD6AF5-20A6-486D-8C0D-50DCCE031FAF}" destId="{3CC532FA-1720-4D19-840D-D52EAC9C268B}" srcOrd="0" destOrd="0" presId="urn:microsoft.com/office/officeart/2005/8/layout/hierarchy2"/>
    <dgm:cxn modelId="{DB2FA035-46BF-4722-BDFC-AA38317DAEE9}" type="presParOf" srcId="{9EBF19C8-C68F-4F93-93F2-D11E65A8526F}" destId="{DD6E86BF-C6FC-403B-BA96-97191EFA035B}" srcOrd="1" destOrd="0" presId="urn:microsoft.com/office/officeart/2005/8/layout/hierarchy2"/>
    <dgm:cxn modelId="{F238C389-7CE7-47BC-A885-3A4F1E23DAE8}" type="presParOf" srcId="{DD6E86BF-C6FC-403B-BA96-97191EFA035B}" destId="{257496FF-46E0-4C01-A82E-C1929CF2A20B}" srcOrd="0" destOrd="0" presId="urn:microsoft.com/office/officeart/2005/8/layout/hierarchy2"/>
    <dgm:cxn modelId="{F3C8E3AD-5E03-42EB-A858-AA646E63DB90}" type="presParOf" srcId="{DD6E86BF-C6FC-403B-BA96-97191EFA035B}" destId="{10A1A689-DFBA-41E1-A702-87A79A2B86D9}" srcOrd="1" destOrd="0" presId="urn:microsoft.com/office/officeart/2005/8/layout/hierarchy2"/>
    <dgm:cxn modelId="{57E1BBA1-EA9C-4DD8-92A1-93D73447B569}" type="presParOf" srcId="{10A1A689-DFBA-41E1-A702-87A79A2B86D9}" destId="{CB14138B-1981-4274-9E8B-2E4FDBEA49A3}" srcOrd="0" destOrd="0" presId="urn:microsoft.com/office/officeart/2005/8/layout/hierarchy2"/>
    <dgm:cxn modelId="{B9E77FF9-2C39-4122-8EC4-11B914472059}" type="presParOf" srcId="{CB14138B-1981-4274-9E8B-2E4FDBEA49A3}" destId="{77434104-9236-4CCB-973D-2DAE1150B091}" srcOrd="0" destOrd="0" presId="urn:microsoft.com/office/officeart/2005/8/layout/hierarchy2"/>
    <dgm:cxn modelId="{2188E429-4D9B-497D-9F62-F85B08AA2065}" type="presParOf" srcId="{10A1A689-DFBA-41E1-A702-87A79A2B86D9}" destId="{5539F1DA-E198-4F29-B900-54DC93F768BA}" srcOrd="1" destOrd="0" presId="urn:microsoft.com/office/officeart/2005/8/layout/hierarchy2"/>
    <dgm:cxn modelId="{7B546177-34C8-4A94-BD5F-16DAF9D2E402}" type="presParOf" srcId="{5539F1DA-E198-4F29-B900-54DC93F768BA}" destId="{4E2B703A-0EA6-4E49-A587-75D991584108}" srcOrd="0" destOrd="0" presId="urn:microsoft.com/office/officeart/2005/8/layout/hierarchy2"/>
    <dgm:cxn modelId="{72F2A472-9DAB-4AE4-8EC0-63F4EFC4AF91}" type="presParOf" srcId="{5539F1DA-E198-4F29-B900-54DC93F768BA}" destId="{A7A10013-A8C7-42EE-927B-3C40607383ED}" srcOrd="1" destOrd="0" presId="urn:microsoft.com/office/officeart/2005/8/layout/hierarchy2"/>
    <dgm:cxn modelId="{D938649E-A640-4DC3-9503-0FBFC0F7186A}" type="presParOf" srcId="{9EBF19C8-C68F-4F93-93F2-D11E65A8526F}" destId="{E5A213AA-7946-4ACF-9D99-B3EE1D1D931A}" srcOrd="2" destOrd="0" presId="urn:microsoft.com/office/officeart/2005/8/layout/hierarchy2"/>
    <dgm:cxn modelId="{F619709F-43C9-44E3-BB9C-7C3F9491E8CA}" type="presParOf" srcId="{E5A213AA-7946-4ACF-9D99-B3EE1D1D931A}" destId="{020C6612-C19A-46FF-BC8F-4890E39FD84F}" srcOrd="0" destOrd="0" presId="urn:microsoft.com/office/officeart/2005/8/layout/hierarchy2"/>
    <dgm:cxn modelId="{5963DA1E-9100-4D8B-8F34-673B02DB35D9}" type="presParOf" srcId="{9EBF19C8-C68F-4F93-93F2-D11E65A8526F}" destId="{2463CFAF-F40C-4A89-AB86-11599F38BD05}" srcOrd="3" destOrd="0" presId="urn:microsoft.com/office/officeart/2005/8/layout/hierarchy2"/>
    <dgm:cxn modelId="{41E42007-CAB4-4A84-AB09-95BCC64DD351}" type="presParOf" srcId="{2463CFAF-F40C-4A89-AB86-11599F38BD05}" destId="{CCFB5764-DB66-4A2F-AA06-38DEBFBAD927}" srcOrd="0" destOrd="0" presId="urn:microsoft.com/office/officeart/2005/8/layout/hierarchy2"/>
    <dgm:cxn modelId="{ABB67E56-98C1-4475-B6C4-3937BF496906}" type="presParOf" srcId="{2463CFAF-F40C-4A89-AB86-11599F38BD05}" destId="{3004C31E-08E8-495D-B02A-CD2777B68A08}" srcOrd="1" destOrd="0" presId="urn:microsoft.com/office/officeart/2005/8/layout/hierarchy2"/>
    <dgm:cxn modelId="{8692B557-0B06-418D-8B49-A17696B1DF39}" type="presParOf" srcId="{3004C31E-08E8-495D-B02A-CD2777B68A08}" destId="{963F3478-AE04-40D7-B4B6-B841DB86A6C7}" srcOrd="0" destOrd="0" presId="urn:microsoft.com/office/officeart/2005/8/layout/hierarchy2"/>
    <dgm:cxn modelId="{83B78F69-D757-4FAB-ACB2-872D3B312415}" type="presParOf" srcId="{963F3478-AE04-40D7-B4B6-B841DB86A6C7}" destId="{2EABBE92-A121-4AD0-BF0F-CE8A48D02033}" srcOrd="0" destOrd="0" presId="urn:microsoft.com/office/officeart/2005/8/layout/hierarchy2"/>
    <dgm:cxn modelId="{267D26CA-A3BE-4399-B2EA-53FC0D8631BD}" type="presParOf" srcId="{3004C31E-08E8-495D-B02A-CD2777B68A08}" destId="{70EFD23F-D8CC-4BCF-AAB7-F894C9EC37D1}" srcOrd="1" destOrd="0" presId="urn:microsoft.com/office/officeart/2005/8/layout/hierarchy2"/>
    <dgm:cxn modelId="{86C42349-CC1B-4A29-8BE0-F3D6F96F15B4}" type="presParOf" srcId="{70EFD23F-D8CC-4BCF-AAB7-F894C9EC37D1}" destId="{DD2F23F2-4021-4196-A3A9-D55437DB82BC}" srcOrd="0" destOrd="0" presId="urn:microsoft.com/office/officeart/2005/8/layout/hierarchy2"/>
    <dgm:cxn modelId="{392D5B4C-DF36-4797-ACE7-9E42C9464B99}" type="presParOf" srcId="{70EFD23F-D8CC-4BCF-AAB7-F894C9EC37D1}" destId="{D6D13ECC-C7DF-473A-AD90-C997F73F02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A733-369A-4FBD-BD99-D5D2518D4BB3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Basisschool</a:t>
          </a:r>
        </a:p>
      </dsp:txBody>
      <dsp:txXfrm>
        <a:off x="33423" y="2206182"/>
        <a:ext cx="2075219" cy="1006302"/>
      </dsp:txXfrm>
    </dsp:sp>
    <dsp:sp modelId="{90DD6AF5-20A6-486D-8C0D-50DCCE031FAF}">
      <dsp:nvSpPr>
        <dsp:cNvPr id="0" name=""/>
        <dsp:cNvSpPr/>
      </dsp:nvSpPr>
      <dsp:spPr>
        <a:xfrm rot="18289469">
          <a:off x="1818797" y="2076952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30080" y="2057270"/>
        <a:ext cx="74871" cy="74871"/>
      </dsp:txXfrm>
    </dsp:sp>
    <dsp:sp modelId="{257496FF-46E0-4C01-A82E-C1929CF2A20B}">
      <dsp:nvSpPr>
        <dsp:cNvPr id="0" name=""/>
        <dsp:cNvSpPr/>
      </dsp:nvSpPr>
      <dsp:spPr>
        <a:xfrm>
          <a:off x="2995083" y="945620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Lagere school</a:t>
          </a:r>
        </a:p>
      </dsp:txBody>
      <dsp:txXfrm>
        <a:off x="3026390" y="976927"/>
        <a:ext cx="2075219" cy="1006302"/>
      </dsp:txXfrm>
    </dsp:sp>
    <dsp:sp modelId="{CB14138B-1981-4274-9E8B-2E4FDBEA49A3}">
      <dsp:nvSpPr>
        <dsp:cNvPr id="0" name=""/>
        <dsp:cNvSpPr/>
      </dsp:nvSpPr>
      <dsp:spPr>
        <a:xfrm rot="19457599">
          <a:off x="5033933" y="1155011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534155" y="1146438"/>
        <a:ext cx="52654" cy="52654"/>
      </dsp:txXfrm>
    </dsp:sp>
    <dsp:sp modelId="{4E2B703A-0EA6-4E49-A587-75D991584108}">
      <dsp:nvSpPr>
        <dsp:cNvPr id="0" name=""/>
        <dsp:cNvSpPr/>
      </dsp:nvSpPr>
      <dsp:spPr>
        <a:xfrm>
          <a:off x="5988050" y="330993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MOL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4</a:t>
          </a:r>
          <a:r>
            <a:rPr lang="nl-NL" sz="2000" kern="1200" baseline="30000" dirty="0"/>
            <a:t>e</a:t>
          </a:r>
          <a:r>
            <a:rPr lang="nl-NL" sz="2000" kern="1200" dirty="0"/>
            <a:t>,5</a:t>
          </a:r>
          <a:r>
            <a:rPr lang="nl-NL" sz="2000" kern="1200" baseline="30000" dirty="0"/>
            <a:t>e</a:t>
          </a:r>
          <a:r>
            <a:rPr lang="nl-NL" sz="2000" kern="1200" dirty="0"/>
            <a:t>,6</a:t>
          </a:r>
          <a:r>
            <a:rPr lang="nl-NL" sz="2000" kern="1200" baseline="30000" dirty="0"/>
            <a:t>e</a:t>
          </a:r>
          <a:r>
            <a:rPr lang="nl-NL" sz="2000" kern="1200" dirty="0"/>
            <a:t> </a:t>
          </a:r>
        </a:p>
      </dsp:txBody>
      <dsp:txXfrm>
        <a:off x="6019357" y="362300"/>
        <a:ext cx="2075219" cy="1006302"/>
      </dsp:txXfrm>
    </dsp:sp>
    <dsp:sp modelId="{91C643FA-F5C0-4BDC-AFD3-80F16E559F7F}">
      <dsp:nvSpPr>
        <dsp:cNvPr id="0" name=""/>
        <dsp:cNvSpPr/>
      </dsp:nvSpPr>
      <dsp:spPr>
        <a:xfrm rot="2142401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534155" y="1761065"/>
        <a:ext cx="52654" cy="52654"/>
      </dsp:txXfrm>
    </dsp:sp>
    <dsp:sp modelId="{5488C0BB-A9C1-4822-B31A-1D57EE0E1230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JEF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1</a:t>
          </a:r>
          <a:r>
            <a:rPr lang="nl-NL" sz="2000" kern="1200" baseline="30000" dirty="0"/>
            <a:t>e</a:t>
          </a:r>
          <a:r>
            <a:rPr lang="nl-NL" sz="2000" kern="1200" dirty="0"/>
            <a:t>, 2</a:t>
          </a:r>
          <a:r>
            <a:rPr lang="nl-NL" sz="2000" kern="1200" baseline="30000" dirty="0"/>
            <a:t>e</a:t>
          </a:r>
          <a:r>
            <a:rPr lang="nl-NL" sz="2000" kern="1200" dirty="0"/>
            <a:t>, 3</a:t>
          </a:r>
          <a:r>
            <a:rPr lang="nl-NL" sz="2000" kern="1200" baseline="30000" dirty="0"/>
            <a:t>e</a:t>
          </a:r>
          <a:r>
            <a:rPr lang="nl-NL" sz="2000" kern="1200" dirty="0"/>
            <a:t> (+kleuters)</a:t>
          </a:r>
        </a:p>
      </dsp:txBody>
      <dsp:txXfrm>
        <a:off x="6019357" y="1591555"/>
        <a:ext cx="2075219" cy="1006302"/>
      </dsp:txXfrm>
    </dsp:sp>
    <dsp:sp modelId="{E5A213AA-7946-4ACF-9D99-B3EE1D1D931A}">
      <dsp:nvSpPr>
        <dsp:cNvPr id="0" name=""/>
        <dsp:cNvSpPr/>
      </dsp:nvSpPr>
      <dsp:spPr>
        <a:xfrm rot="3310531">
          <a:off x="1818797" y="3306206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30080" y="3286524"/>
        <a:ext cx="74871" cy="74871"/>
      </dsp:txXfrm>
    </dsp:sp>
    <dsp:sp modelId="{CCFB5764-DB66-4A2F-AA06-38DEBFBAD927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Kleuterschool	</a:t>
          </a:r>
        </a:p>
      </dsp:txBody>
      <dsp:txXfrm>
        <a:off x="3026390" y="3435436"/>
        <a:ext cx="2075219" cy="1006302"/>
      </dsp:txXfrm>
    </dsp:sp>
    <dsp:sp modelId="{E6DAD602-CDF3-4BBE-A307-7199678194C4}">
      <dsp:nvSpPr>
        <dsp:cNvPr id="0" name=""/>
        <dsp:cNvSpPr/>
      </dsp:nvSpPr>
      <dsp:spPr>
        <a:xfrm rot="19457599">
          <a:off x="5033933" y="3613520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534155" y="3604946"/>
        <a:ext cx="52654" cy="52654"/>
      </dsp:txXfrm>
    </dsp:sp>
    <dsp:sp modelId="{6E64DD68-6E1D-4B7B-88C9-8CDB2E1C2861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MUS </a:t>
          </a:r>
        </a:p>
      </dsp:txBody>
      <dsp:txXfrm>
        <a:off x="6019357" y="2820809"/>
        <a:ext cx="2075219" cy="1006302"/>
      </dsp:txXfrm>
    </dsp:sp>
    <dsp:sp modelId="{963F3478-AE04-40D7-B4B6-B841DB86A6C7}">
      <dsp:nvSpPr>
        <dsp:cNvPr id="0" name=""/>
        <dsp:cNvSpPr/>
      </dsp:nvSpPr>
      <dsp:spPr>
        <a:xfrm rot="2142401">
          <a:off x="5033933" y="4228147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534155" y="4219573"/>
        <a:ext cx="52654" cy="52654"/>
      </dsp:txXfrm>
    </dsp:sp>
    <dsp:sp modelId="{DD2F23F2-4021-4196-A3A9-D55437DB82BC}">
      <dsp:nvSpPr>
        <dsp:cNvPr id="0" name=""/>
        <dsp:cNvSpPr/>
      </dsp:nvSpPr>
      <dsp:spPr>
        <a:xfrm>
          <a:off x="5988050" y="4018756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JEF</a:t>
          </a:r>
        </a:p>
      </dsp:txBody>
      <dsp:txXfrm>
        <a:off x="6019357" y="4050063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A733-369A-4FBD-BD99-D5D2518D4BB3}">
      <dsp:nvSpPr>
        <dsp:cNvPr id="0" name=""/>
        <dsp:cNvSpPr/>
      </dsp:nvSpPr>
      <dsp:spPr>
        <a:xfrm>
          <a:off x="145" y="1707046"/>
          <a:ext cx="2138870" cy="106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Basisschool</a:t>
          </a:r>
        </a:p>
      </dsp:txBody>
      <dsp:txXfrm>
        <a:off x="31468" y="1738369"/>
        <a:ext cx="2076224" cy="1006789"/>
      </dsp:txXfrm>
    </dsp:sp>
    <dsp:sp modelId="{90DD6AF5-20A6-486D-8C0D-50DCCE031FAF}">
      <dsp:nvSpPr>
        <dsp:cNvPr id="0" name=""/>
        <dsp:cNvSpPr/>
      </dsp:nvSpPr>
      <dsp:spPr>
        <a:xfrm rot="19457599">
          <a:off x="2039985" y="1912834"/>
          <a:ext cx="1053610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053610" y="21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40450" y="1907961"/>
        <a:ext cx="52680" cy="52680"/>
      </dsp:txXfrm>
    </dsp:sp>
    <dsp:sp modelId="{257496FF-46E0-4C01-A82E-C1929CF2A20B}">
      <dsp:nvSpPr>
        <dsp:cNvPr id="0" name=""/>
        <dsp:cNvSpPr/>
      </dsp:nvSpPr>
      <dsp:spPr>
        <a:xfrm>
          <a:off x="2994564" y="1092121"/>
          <a:ext cx="2138870" cy="106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Lagere school</a:t>
          </a:r>
        </a:p>
      </dsp:txBody>
      <dsp:txXfrm>
        <a:off x="3025887" y="1123444"/>
        <a:ext cx="2076224" cy="1006789"/>
      </dsp:txXfrm>
    </dsp:sp>
    <dsp:sp modelId="{CB14138B-1981-4274-9E8B-2E4FDBEA49A3}">
      <dsp:nvSpPr>
        <dsp:cNvPr id="0" name=""/>
        <dsp:cNvSpPr/>
      </dsp:nvSpPr>
      <dsp:spPr>
        <a:xfrm>
          <a:off x="5133435" y="1605371"/>
          <a:ext cx="855548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855548" y="214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539820" y="1605450"/>
        <a:ext cx="42777" cy="42777"/>
      </dsp:txXfrm>
    </dsp:sp>
    <dsp:sp modelId="{4E2B703A-0EA6-4E49-A587-75D991584108}">
      <dsp:nvSpPr>
        <dsp:cNvPr id="0" name=""/>
        <dsp:cNvSpPr/>
      </dsp:nvSpPr>
      <dsp:spPr>
        <a:xfrm>
          <a:off x="5988983" y="1092121"/>
          <a:ext cx="2138870" cy="106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1</a:t>
          </a:r>
          <a:r>
            <a:rPr lang="nl-NL" sz="2100" kern="1200" baseline="30000" dirty="0"/>
            <a:t>e</a:t>
          </a:r>
          <a:r>
            <a:rPr lang="nl-NL" sz="2100" kern="1200" dirty="0"/>
            <a:t> ,2</a:t>
          </a:r>
          <a:r>
            <a:rPr lang="nl-NL" sz="2100" kern="1200" baseline="30000" dirty="0"/>
            <a:t>e</a:t>
          </a:r>
          <a:r>
            <a:rPr lang="nl-NL" sz="2100" kern="1200" dirty="0"/>
            <a:t> ,3</a:t>
          </a:r>
          <a:r>
            <a:rPr lang="nl-NL" sz="2100" kern="1200" baseline="30000" dirty="0"/>
            <a:t>e</a:t>
          </a:r>
          <a:r>
            <a:rPr lang="nl-NL" sz="2100" kern="1200" dirty="0"/>
            <a:t> ,4</a:t>
          </a:r>
          <a:r>
            <a:rPr lang="nl-NL" sz="2100" kern="1200" baseline="30000" dirty="0"/>
            <a:t>e</a:t>
          </a:r>
          <a:r>
            <a:rPr lang="nl-NL" sz="2100" kern="1200" dirty="0"/>
            <a:t> , 5</a:t>
          </a:r>
          <a:r>
            <a:rPr lang="nl-NL" sz="2100" kern="1200" baseline="30000" dirty="0"/>
            <a:t>e</a:t>
          </a:r>
          <a:r>
            <a:rPr lang="nl-NL" sz="2100" kern="1200" dirty="0"/>
            <a:t> ,6</a:t>
          </a:r>
          <a:r>
            <a:rPr lang="nl-NL" sz="2100" kern="1200" baseline="30000" dirty="0"/>
            <a:t>e</a:t>
          </a:r>
          <a:r>
            <a:rPr lang="nl-NL" sz="2100" kern="1200" dirty="0"/>
            <a:t>   </a:t>
          </a:r>
        </a:p>
      </dsp:txBody>
      <dsp:txXfrm>
        <a:off x="6020306" y="1123444"/>
        <a:ext cx="2076224" cy="1006789"/>
      </dsp:txXfrm>
    </dsp:sp>
    <dsp:sp modelId="{E5A213AA-7946-4ACF-9D99-B3EE1D1D931A}">
      <dsp:nvSpPr>
        <dsp:cNvPr id="0" name=""/>
        <dsp:cNvSpPr/>
      </dsp:nvSpPr>
      <dsp:spPr>
        <a:xfrm rot="2142401">
          <a:off x="2039985" y="2527759"/>
          <a:ext cx="1053610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053610" y="21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40450" y="2522886"/>
        <a:ext cx="52680" cy="52680"/>
      </dsp:txXfrm>
    </dsp:sp>
    <dsp:sp modelId="{CCFB5764-DB66-4A2F-AA06-38DEBFBAD927}">
      <dsp:nvSpPr>
        <dsp:cNvPr id="0" name=""/>
        <dsp:cNvSpPr/>
      </dsp:nvSpPr>
      <dsp:spPr>
        <a:xfrm>
          <a:off x="2994564" y="2321971"/>
          <a:ext cx="2138870" cy="106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Kleuterschool	</a:t>
          </a:r>
        </a:p>
      </dsp:txBody>
      <dsp:txXfrm>
        <a:off x="3025887" y="2353294"/>
        <a:ext cx="2076224" cy="1006789"/>
      </dsp:txXfrm>
    </dsp:sp>
    <dsp:sp modelId="{963F3478-AE04-40D7-B4B6-B841DB86A6C7}">
      <dsp:nvSpPr>
        <dsp:cNvPr id="0" name=""/>
        <dsp:cNvSpPr/>
      </dsp:nvSpPr>
      <dsp:spPr>
        <a:xfrm>
          <a:off x="5133435" y="2835221"/>
          <a:ext cx="855548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855548" y="214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539820" y="2835300"/>
        <a:ext cx="42777" cy="42777"/>
      </dsp:txXfrm>
    </dsp:sp>
    <dsp:sp modelId="{DD2F23F2-4021-4196-A3A9-D55437DB82BC}">
      <dsp:nvSpPr>
        <dsp:cNvPr id="0" name=""/>
        <dsp:cNvSpPr/>
      </dsp:nvSpPr>
      <dsp:spPr>
        <a:xfrm>
          <a:off x="5988983" y="2321971"/>
          <a:ext cx="2138870" cy="106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JEF</a:t>
          </a:r>
        </a:p>
      </dsp:txBody>
      <dsp:txXfrm>
        <a:off x="6020306" y="2353294"/>
        <a:ext cx="2076224" cy="100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97173"/>
            <a:ext cx="9144000" cy="2387600"/>
          </a:xfrm>
        </p:spPr>
        <p:txBody>
          <a:bodyPr/>
          <a:lstStyle/>
          <a:p>
            <a:r>
              <a:rPr lang="nl-BE" dirty="0"/>
              <a:t>Nieuwbouw </a:t>
            </a:r>
            <a:r>
              <a:rPr lang="nl-BE"/>
              <a:t>Lagere School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53124"/>
            <a:ext cx="10058400" cy="20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nieuwbouw lagere school?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Organisatorisch/ praktisch</a:t>
            </a:r>
          </a:p>
          <a:p>
            <a:r>
              <a:rPr lang="nl-BE" dirty="0"/>
              <a:t>Pedagogisch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5" y="0"/>
            <a:ext cx="3204415" cy="24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Organisatorisch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HUIDIGE SITUATIE</a:t>
            </a:r>
          </a:p>
          <a:p>
            <a:pPr marL="457200" lvl="1" indent="0">
              <a:buNone/>
            </a:pPr>
            <a:endParaRPr lang="nl-BE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98650077"/>
              </p:ext>
            </p:extLst>
          </p:nvPr>
        </p:nvGraphicFramePr>
        <p:xfrm>
          <a:off x="94879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5" y="0"/>
            <a:ext cx="3204415" cy="24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Organisatorisch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NIEUWE SITUATIE</a:t>
            </a:r>
          </a:p>
          <a:p>
            <a:pPr marL="457200" lvl="1" indent="0">
              <a:buNone/>
            </a:pPr>
            <a:endParaRPr lang="nl-BE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91966085"/>
              </p:ext>
            </p:extLst>
          </p:nvPr>
        </p:nvGraphicFramePr>
        <p:xfrm>
          <a:off x="972790" y="1201656"/>
          <a:ext cx="8128000" cy="448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5" y="0"/>
            <a:ext cx="3204415" cy="24033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FE740EE-CC50-E0A7-FD56-63D41D672ED3}"/>
              </a:ext>
            </a:extLst>
          </p:cNvPr>
          <p:cNvSpPr txBox="1"/>
          <p:nvPr/>
        </p:nvSpPr>
        <p:spPr>
          <a:xfrm>
            <a:off x="1351721" y="5857461"/>
            <a:ext cx="812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Opmerking: Campus Mussenhoevelaan blijft campus voor onderwijsdoeleinden.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690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Organisatorisch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Terug 1 campus voor heel de lagere school</a:t>
            </a:r>
          </a:p>
          <a:p>
            <a:pPr lvl="1"/>
            <a:r>
              <a:rPr lang="nl-BE" dirty="0"/>
              <a:t>Betere werking (over leerjaren/ graden heen)</a:t>
            </a:r>
          </a:p>
          <a:p>
            <a:pPr lvl="2"/>
            <a:r>
              <a:rPr lang="nl-BE" dirty="0"/>
              <a:t>Briefwisseling</a:t>
            </a:r>
          </a:p>
          <a:p>
            <a:pPr lvl="2"/>
            <a:r>
              <a:rPr lang="nl-BE" dirty="0"/>
              <a:t>…</a:t>
            </a:r>
          </a:p>
          <a:p>
            <a:pPr lvl="1"/>
            <a:r>
              <a:rPr lang="nl-BE" dirty="0"/>
              <a:t>Logistiek veel voordelen</a:t>
            </a:r>
          </a:p>
          <a:p>
            <a:pPr lvl="1"/>
            <a:r>
              <a:rPr lang="nl-BE" dirty="0"/>
              <a:t>Kostenbesparend</a:t>
            </a:r>
          </a:p>
          <a:p>
            <a:pPr lvl="1"/>
            <a:r>
              <a:rPr lang="nl-BE" dirty="0"/>
              <a:t>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5" y="0"/>
            <a:ext cx="3204415" cy="24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PEDAGOGISCH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Van gangen en klassen naar leerplatformen per graad</a:t>
            </a:r>
          </a:p>
          <a:p>
            <a:r>
              <a:rPr lang="nl-BE" dirty="0"/>
              <a:t>Tweede graad lagere school niet meer gesplitst</a:t>
            </a:r>
          </a:p>
          <a:p>
            <a:r>
              <a:rPr lang="nl-BE" dirty="0"/>
              <a:t>Leerlingen</a:t>
            </a:r>
          </a:p>
          <a:p>
            <a:pPr lvl="1"/>
            <a:r>
              <a:rPr lang="nl-BE" dirty="0"/>
              <a:t>Meer differentiatie ---&gt; onderwijs op maat</a:t>
            </a:r>
          </a:p>
          <a:p>
            <a:pPr lvl="1"/>
            <a:r>
              <a:rPr lang="nl-BE" dirty="0"/>
              <a:t>Verschillende werkvormen mogelijk</a:t>
            </a:r>
          </a:p>
          <a:p>
            <a:pPr lvl="2"/>
            <a:r>
              <a:rPr lang="nl-BE" dirty="0"/>
              <a:t>Kleine groepjes</a:t>
            </a:r>
          </a:p>
          <a:p>
            <a:pPr lvl="2"/>
            <a:r>
              <a:rPr lang="nl-BE" dirty="0"/>
              <a:t>Individueel</a:t>
            </a:r>
          </a:p>
          <a:p>
            <a:pPr lvl="2"/>
            <a:r>
              <a:rPr lang="nl-BE" dirty="0"/>
              <a:t>Klassikaal</a:t>
            </a:r>
          </a:p>
          <a:p>
            <a:pPr lvl="2"/>
            <a:r>
              <a:rPr lang="nl-BE" dirty="0"/>
              <a:t>…</a:t>
            </a:r>
          </a:p>
          <a:p>
            <a:pPr lvl="1"/>
            <a:r>
              <a:rPr lang="nl-BE" dirty="0"/>
              <a:t>Peter/meterschap tussen 6</a:t>
            </a:r>
            <a:r>
              <a:rPr lang="nl-BE" baseline="30000" dirty="0"/>
              <a:t>de</a:t>
            </a:r>
            <a:r>
              <a:rPr lang="nl-BE" dirty="0"/>
              <a:t> en 1</a:t>
            </a:r>
            <a:r>
              <a:rPr lang="nl-BE" baseline="30000" dirty="0"/>
              <a:t>ste</a:t>
            </a:r>
            <a:r>
              <a:rPr lang="nl-BE" dirty="0"/>
              <a:t> leerjaar</a:t>
            </a:r>
          </a:p>
          <a:p>
            <a:r>
              <a:rPr lang="nl-BE" dirty="0"/>
              <a:t>Leerkrachten</a:t>
            </a:r>
          </a:p>
          <a:p>
            <a:pPr lvl="1"/>
            <a:r>
              <a:rPr lang="nl-BE" dirty="0"/>
              <a:t>Samen voor grotere groep</a:t>
            </a:r>
          </a:p>
          <a:p>
            <a:pPr lvl="2"/>
            <a:r>
              <a:rPr lang="nl-BE" dirty="0"/>
              <a:t>Muzikale opvoeding</a:t>
            </a:r>
          </a:p>
          <a:p>
            <a:pPr lvl="2"/>
            <a:r>
              <a:rPr lang="nl-BE" dirty="0"/>
              <a:t>Wiskunde ---&gt; instructie samen ---&gt; kleine groepjes</a:t>
            </a:r>
          </a:p>
          <a:p>
            <a:pPr lvl="2"/>
            <a:r>
              <a:rPr lang="nl-BE" dirty="0"/>
              <a:t>Zorgleerkrachten kunnen gemakkelijker mee individueel/ groepjes begeleiden</a:t>
            </a:r>
          </a:p>
          <a:p>
            <a:pPr lvl="2"/>
            <a:r>
              <a:rPr lang="nl-BE" dirty="0"/>
              <a:t>…</a:t>
            </a:r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5" y="0"/>
            <a:ext cx="3204415" cy="24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387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156</Words>
  <Application>Microsoft Office PowerPoint</Application>
  <PresentationFormat>Breedbeeld</PresentationFormat>
  <Paragraphs>49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Nieuwbouw Lagere School </vt:lpstr>
      <vt:lpstr>Waarom nieuwbouw lagere school?</vt:lpstr>
      <vt:lpstr>Organisatorisch </vt:lpstr>
      <vt:lpstr>Organisatorisch </vt:lpstr>
      <vt:lpstr>Organisatorisch</vt:lpstr>
      <vt:lpstr>PEDAGOGISCH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Nieuwbouw LS</dc:title>
  <dc:creator>Kevin Van Dyck</dc:creator>
  <cp:lastModifiedBy>Luc VOS</cp:lastModifiedBy>
  <cp:revision>11</cp:revision>
  <dcterms:created xsi:type="dcterms:W3CDTF">2022-09-02T09:36:49Z</dcterms:created>
  <dcterms:modified xsi:type="dcterms:W3CDTF">2022-09-13T07:36:09Z</dcterms:modified>
</cp:coreProperties>
</file>